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theme/themeOverride30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heme/themeOverride39.xml" ContentType="application/vnd.openxmlformats-officedocument.themeOverr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7.xml" ContentType="application/vnd.openxmlformats-officedocument.themeOverride+xml"/>
  <Override PartName="/ppt/theme/themeOverride28.xml" ContentType="application/vnd.openxmlformats-officedocument.themeOverr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theme/themeOverride24.xml" ContentType="application/vnd.openxmlformats-officedocument.themeOverride+xml"/>
  <Override PartName="/ppt/theme/themeOverride35.xml" ContentType="application/vnd.openxmlformats-officedocument.themeOverr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Default Extension="png" ContentType="image/png"/>
  <Override PartName="/ppt/theme/themeOverride31.xml" ContentType="application/vnd.openxmlformats-officedocument.themeOverr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38.xml" ContentType="application/vnd.openxmlformats-officedocument.themeOverr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36.xml" ContentType="application/vnd.openxmlformats-officedocument.themeOverr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theme/themeOverride34.xml" ContentType="application/vnd.openxmlformats-officedocument.themeOverr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diagrams/data1.xml" ContentType="application/vnd.openxmlformats-officedocument.drawingml.diagramData+xml"/>
  <Override PartName="/ppt/theme/themeOverride23.xml" ContentType="application/vnd.openxmlformats-officedocument.themeOverride+xml"/>
  <Override PartName="/ppt/theme/themeOverride32.xml" ContentType="application/vnd.openxmlformats-officedocument.themeOverride+xml"/>
  <Override PartName="/ppt/theme/themeOverride41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diagrams/colors1.xml" ContentType="application/vnd.openxmlformats-officedocument.drawingml.diagramColors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37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Override22.xml" ContentType="application/vnd.openxmlformats-officedocument.themeOverride+xml"/>
  <Override PartName="/ppt/theme/themeOverride33.xml" ContentType="application/vnd.openxmlformats-officedocument.themeOverr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4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434" r:id="rId3"/>
    <p:sldId id="476" r:id="rId4"/>
    <p:sldId id="437" r:id="rId5"/>
    <p:sldId id="438" r:id="rId6"/>
    <p:sldId id="439" r:id="rId7"/>
    <p:sldId id="440" r:id="rId8"/>
    <p:sldId id="441" r:id="rId9"/>
    <p:sldId id="442" r:id="rId10"/>
    <p:sldId id="467" r:id="rId11"/>
    <p:sldId id="468" r:id="rId12"/>
    <p:sldId id="470" r:id="rId13"/>
    <p:sldId id="471" r:id="rId14"/>
    <p:sldId id="472" r:id="rId15"/>
    <p:sldId id="473" r:id="rId16"/>
    <p:sldId id="474" r:id="rId17"/>
    <p:sldId id="475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43" r:id="rId27"/>
    <p:sldId id="444" r:id="rId28"/>
    <p:sldId id="445" r:id="rId29"/>
    <p:sldId id="446" r:id="rId30"/>
    <p:sldId id="447" r:id="rId31"/>
    <p:sldId id="448" r:id="rId32"/>
    <p:sldId id="449" r:id="rId33"/>
    <p:sldId id="450" r:id="rId34"/>
    <p:sldId id="451" r:id="rId35"/>
    <p:sldId id="452" r:id="rId36"/>
    <p:sldId id="453" r:id="rId37"/>
    <p:sldId id="454" r:id="rId38"/>
    <p:sldId id="455" r:id="rId39"/>
    <p:sldId id="456" r:id="rId40"/>
    <p:sldId id="457" r:id="rId41"/>
    <p:sldId id="458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9F7"/>
    <a:srgbClr val="00FF00"/>
    <a:srgbClr val="CC0000"/>
    <a:srgbClr val="0000CC"/>
    <a:srgbClr val="FFFF00"/>
    <a:srgbClr val="33CCCC"/>
    <a:srgbClr val="0066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6E7B4A-3A80-4F14-97EE-AE4CA16F92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33BD1457-14A8-4DDC-BF5F-2980F6BD99B0}">
      <dgm:prSet phldrT="[Text]" custT="1"/>
      <dgm:spPr>
        <a:solidFill>
          <a:schemeClr val="accent2">
            <a:lumMod val="60000"/>
            <a:lumOff val="40000"/>
          </a:schemeClr>
        </a:solidFill>
        <a:ln w="88900">
          <a:solidFill>
            <a:srgbClr val="FF0000"/>
          </a:solidFill>
        </a:ln>
      </dgm:spPr>
      <dgm:t>
        <a:bodyPr/>
        <a:lstStyle/>
        <a:p>
          <a:pPr rtl="1"/>
          <a:r>
            <a:rPr lang="en-US" sz="4000" b="1" dirty="0" smtClean="0">
              <a:solidFill>
                <a:srgbClr val="0000CC"/>
              </a:solidFill>
            </a:rPr>
            <a:t>FA Classification</a:t>
          </a:r>
          <a:endParaRPr lang="ar-EG" sz="4000" b="1" dirty="0">
            <a:solidFill>
              <a:srgbClr val="0000CC"/>
            </a:solidFill>
          </a:endParaRPr>
        </a:p>
      </dgm:t>
    </dgm:pt>
    <dgm:pt modelId="{5CC0DB73-52E0-4F70-A390-8EF19F4F7F4D}" type="parTrans" cxnId="{6EA491D9-07A8-4D91-B392-00846078E233}">
      <dgm:prSet/>
      <dgm:spPr/>
      <dgm:t>
        <a:bodyPr/>
        <a:lstStyle/>
        <a:p>
          <a:pPr rtl="1"/>
          <a:endParaRPr lang="ar-EG"/>
        </a:p>
      </dgm:t>
    </dgm:pt>
    <dgm:pt modelId="{6DB13D71-DFA8-4726-806E-E9C151FAF83F}" type="sibTrans" cxnId="{6EA491D9-07A8-4D91-B392-00846078E233}">
      <dgm:prSet/>
      <dgm:spPr/>
      <dgm:t>
        <a:bodyPr/>
        <a:lstStyle/>
        <a:p>
          <a:pPr rtl="1"/>
          <a:endParaRPr lang="ar-EG"/>
        </a:p>
      </dgm:t>
    </dgm:pt>
    <dgm:pt modelId="{AD894D3F-2BB1-4768-9164-ADBC9EA48499}">
      <dgm:prSet phldrT="[Text]" custT="1"/>
      <dgm:spPr>
        <a:solidFill>
          <a:schemeClr val="tx1"/>
        </a:solidFill>
        <a:ln w="63500">
          <a:solidFill>
            <a:srgbClr val="FF0000"/>
          </a:solidFill>
        </a:ln>
      </dgm:spPr>
      <dgm:t>
        <a:bodyPr/>
        <a:lstStyle/>
        <a:p>
          <a:pPr rtl="1"/>
          <a:r>
            <a:rPr lang="en-US" sz="2750" b="1" dirty="0" smtClean="0">
              <a:solidFill>
                <a:schemeClr val="bg2"/>
              </a:solidFill>
            </a:rPr>
            <a:t>Total carbon atom numbers</a:t>
          </a:r>
          <a:endParaRPr lang="ar-EG" sz="2750" b="1" dirty="0">
            <a:solidFill>
              <a:schemeClr val="bg2"/>
            </a:solidFill>
          </a:endParaRPr>
        </a:p>
      </dgm:t>
    </dgm:pt>
    <dgm:pt modelId="{6D3D1D72-E511-43B6-9F05-CF0F9046383F}" type="parTrans" cxnId="{7A904569-9E2C-44C8-AF4B-741FC658A3F9}">
      <dgm:prSet/>
      <dgm:spPr/>
      <dgm:t>
        <a:bodyPr/>
        <a:lstStyle/>
        <a:p>
          <a:pPr rtl="1"/>
          <a:endParaRPr lang="ar-EG"/>
        </a:p>
      </dgm:t>
    </dgm:pt>
    <dgm:pt modelId="{9246FEE1-19BB-4D26-9793-6413FBFCBCB9}" type="sibTrans" cxnId="{7A904569-9E2C-44C8-AF4B-741FC658A3F9}">
      <dgm:prSet/>
      <dgm:spPr/>
      <dgm:t>
        <a:bodyPr/>
        <a:lstStyle/>
        <a:p>
          <a:pPr rtl="1"/>
          <a:endParaRPr lang="ar-EG"/>
        </a:p>
      </dgm:t>
    </dgm:pt>
    <dgm:pt modelId="{1FD40A3B-0FD1-474D-9A7C-0F728F9AC63A}">
      <dgm:prSet phldrT="[Text]" custT="1"/>
      <dgm:spPr>
        <a:solidFill>
          <a:schemeClr val="tx1"/>
        </a:solidFill>
        <a:ln w="63500">
          <a:solidFill>
            <a:srgbClr val="FF0000"/>
          </a:solidFill>
        </a:ln>
      </dgm:spPr>
      <dgm:t>
        <a:bodyPr/>
        <a:lstStyle/>
        <a:p>
          <a:pPr rtl="0"/>
          <a:r>
            <a:rPr lang="en-US" sz="2800" b="1" dirty="0" smtClean="0">
              <a:solidFill>
                <a:schemeClr val="bg2"/>
              </a:solidFill>
            </a:rPr>
            <a:t>Hydrocarbon chain length</a:t>
          </a:r>
          <a:endParaRPr lang="ar-EG" sz="2800" b="1" dirty="0">
            <a:solidFill>
              <a:schemeClr val="bg2"/>
            </a:solidFill>
          </a:endParaRPr>
        </a:p>
      </dgm:t>
    </dgm:pt>
    <dgm:pt modelId="{33D5EA04-5B14-433C-A106-1EA2A5E8A30D}" type="parTrans" cxnId="{D2A2D095-A03F-4C01-8AD3-B90F3ACF6EC6}">
      <dgm:prSet/>
      <dgm:spPr/>
      <dgm:t>
        <a:bodyPr/>
        <a:lstStyle/>
        <a:p>
          <a:pPr rtl="1"/>
          <a:endParaRPr lang="ar-EG"/>
        </a:p>
      </dgm:t>
    </dgm:pt>
    <dgm:pt modelId="{A8B187E3-1A3D-40BF-A947-CD3E7D56DF38}" type="sibTrans" cxnId="{D2A2D095-A03F-4C01-8AD3-B90F3ACF6EC6}">
      <dgm:prSet/>
      <dgm:spPr/>
      <dgm:t>
        <a:bodyPr/>
        <a:lstStyle/>
        <a:p>
          <a:pPr rtl="1"/>
          <a:endParaRPr lang="ar-EG"/>
        </a:p>
      </dgm:t>
    </dgm:pt>
    <dgm:pt modelId="{72068AB8-0B42-4CE6-B75B-C3463EB68B71}">
      <dgm:prSet custT="1"/>
      <dgm:spPr>
        <a:solidFill>
          <a:schemeClr val="tx1"/>
        </a:solidFill>
        <a:ln w="635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chemeClr val="bg2"/>
              </a:solidFill>
            </a:rPr>
            <a:t>Hydrocarbon  chain nature</a:t>
          </a:r>
          <a:endParaRPr lang="ar-EG" sz="2800" dirty="0">
            <a:solidFill>
              <a:schemeClr val="bg2"/>
            </a:solidFill>
          </a:endParaRPr>
        </a:p>
      </dgm:t>
    </dgm:pt>
    <dgm:pt modelId="{9CC23D8D-BFF4-480B-B435-9AEC34C89E53}" type="parTrans" cxnId="{443A4603-7817-476B-9BD3-F57D473799DC}">
      <dgm:prSet/>
      <dgm:spPr/>
      <dgm:t>
        <a:bodyPr/>
        <a:lstStyle/>
        <a:p>
          <a:pPr rtl="1"/>
          <a:endParaRPr lang="ar-EG"/>
        </a:p>
      </dgm:t>
    </dgm:pt>
    <dgm:pt modelId="{C0AF0B8F-0191-4A04-BA47-295A083FB00D}" type="sibTrans" cxnId="{443A4603-7817-476B-9BD3-F57D473799DC}">
      <dgm:prSet/>
      <dgm:spPr/>
      <dgm:t>
        <a:bodyPr/>
        <a:lstStyle/>
        <a:p>
          <a:pPr rtl="1"/>
          <a:endParaRPr lang="ar-EG"/>
        </a:p>
      </dgm:t>
    </dgm:pt>
    <dgm:pt modelId="{5D90D9E7-B402-46FA-94C7-DC7F8ED30789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Short </a:t>
          </a:r>
          <a:r>
            <a:rPr lang="en-US" sz="2000" b="1" dirty="0" smtClean="0">
              <a:solidFill>
                <a:schemeClr val="bg2"/>
              </a:solidFill>
            </a:rPr>
            <a:t>(2-6)</a:t>
          </a:r>
          <a:endParaRPr lang="ar-EG" sz="2000" dirty="0">
            <a:solidFill>
              <a:schemeClr val="bg2"/>
            </a:solidFill>
          </a:endParaRPr>
        </a:p>
      </dgm:t>
    </dgm:pt>
    <dgm:pt modelId="{20955786-1BA2-4AFC-9C35-E4E52CFDA771}" type="parTrans" cxnId="{15AC9BFD-32B1-4278-8A94-B519F3225680}">
      <dgm:prSet/>
      <dgm:spPr/>
      <dgm:t>
        <a:bodyPr/>
        <a:lstStyle/>
        <a:p>
          <a:pPr rtl="1"/>
          <a:endParaRPr lang="ar-EG"/>
        </a:p>
      </dgm:t>
    </dgm:pt>
    <dgm:pt modelId="{78E0C722-BEF5-4F5C-AB44-2FA232C5F5EC}" type="sibTrans" cxnId="{15AC9BFD-32B1-4278-8A94-B519F3225680}">
      <dgm:prSet/>
      <dgm:spPr/>
      <dgm:t>
        <a:bodyPr/>
        <a:lstStyle/>
        <a:p>
          <a:pPr rtl="1"/>
          <a:endParaRPr lang="ar-EG"/>
        </a:p>
      </dgm:t>
    </dgm:pt>
    <dgm:pt modelId="{9B91321C-8975-4513-97D9-2145B4F814DC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Medium </a:t>
          </a:r>
          <a:r>
            <a:rPr lang="en-US" sz="2000" b="1" dirty="0" smtClean="0">
              <a:solidFill>
                <a:schemeClr val="bg2"/>
              </a:solidFill>
            </a:rPr>
            <a:t>(8-14)</a:t>
          </a:r>
          <a:r>
            <a:rPr lang="en-US" sz="2000" b="1" dirty="0" smtClean="0">
              <a:solidFill>
                <a:srgbClr val="FF0000"/>
              </a:solidFill>
            </a:rPr>
            <a:t> </a:t>
          </a:r>
          <a:endParaRPr lang="ar-EG" sz="2000" dirty="0">
            <a:solidFill>
              <a:srgbClr val="FF0000"/>
            </a:solidFill>
          </a:endParaRPr>
        </a:p>
      </dgm:t>
    </dgm:pt>
    <dgm:pt modelId="{F46DC289-F393-4EFF-B877-EE5FB8F822FE}" type="parTrans" cxnId="{B1D57EAF-181B-4A01-9BBB-FDB5C805AB23}">
      <dgm:prSet/>
      <dgm:spPr/>
      <dgm:t>
        <a:bodyPr/>
        <a:lstStyle/>
        <a:p>
          <a:pPr rtl="1"/>
          <a:endParaRPr lang="ar-EG"/>
        </a:p>
      </dgm:t>
    </dgm:pt>
    <dgm:pt modelId="{5DD67B2D-4BC8-4F76-898D-C2E56AB710A6}" type="sibTrans" cxnId="{B1D57EAF-181B-4A01-9BBB-FDB5C805AB23}">
      <dgm:prSet/>
      <dgm:spPr/>
      <dgm:t>
        <a:bodyPr/>
        <a:lstStyle/>
        <a:p>
          <a:pPr rtl="1"/>
          <a:endParaRPr lang="ar-EG"/>
        </a:p>
      </dgm:t>
    </dgm:pt>
    <dgm:pt modelId="{4489D622-380F-4AAE-ABEA-8DBF89DD2290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Long</a:t>
          </a:r>
          <a:r>
            <a:rPr lang="en-US" sz="2000" b="1" dirty="0" smtClean="0">
              <a:solidFill>
                <a:srgbClr val="FF0000"/>
              </a:solidFill>
            </a:rPr>
            <a:t> </a:t>
          </a:r>
          <a:r>
            <a:rPr lang="en-US" sz="2000" b="1" dirty="0" smtClean="0">
              <a:solidFill>
                <a:schemeClr val="bg2"/>
              </a:solidFill>
            </a:rPr>
            <a:t>(16-24)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endParaRPr lang="ar-EG" sz="2800" dirty="0">
            <a:solidFill>
              <a:srgbClr val="FF0000"/>
            </a:solidFill>
          </a:endParaRPr>
        </a:p>
      </dgm:t>
    </dgm:pt>
    <dgm:pt modelId="{A03B5693-F85F-4C1D-A357-23DBE66AAD69}" type="parTrans" cxnId="{26564CD1-99A9-4BA7-B444-52008BE224AB}">
      <dgm:prSet/>
      <dgm:spPr/>
      <dgm:t>
        <a:bodyPr/>
        <a:lstStyle/>
        <a:p>
          <a:pPr rtl="1"/>
          <a:endParaRPr lang="ar-EG"/>
        </a:p>
      </dgm:t>
    </dgm:pt>
    <dgm:pt modelId="{4F440B63-10E9-4E9F-ADB8-8C8A1D2C828A}" type="sibTrans" cxnId="{26564CD1-99A9-4BA7-B444-52008BE224AB}">
      <dgm:prSet/>
      <dgm:spPr/>
      <dgm:t>
        <a:bodyPr/>
        <a:lstStyle/>
        <a:p>
          <a:pPr rtl="1"/>
          <a:endParaRPr lang="ar-EG"/>
        </a:p>
      </dgm:t>
    </dgm:pt>
    <dgm:pt modelId="{CE47B536-EC7C-4B5A-8153-5D4E3D65C210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Very long </a:t>
          </a:r>
          <a:r>
            <a:rPr lang="en-US" sz="2000" b="1" dirty="0" smtClean="0">
              <a:solidFill>
                <a:schemeClr val="bg2"/>
              </a:solidFill>
            </a:rPr>
            <a:t>&gt;24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endParaRPr lang="ar-EG" sz="2800" dirty="0">
            <a:solidFill>
              <a:srgbClr val="FF0000"/>
            </a:solidFill>
          </a:endParaRPr>
        </a:p>
      </dgm:t>
    </dgm:pt>
    <dgm:pt modelId="{2F4EDB41-15C9-41B5-AA3E-4EBC155CD431}" type="parTrans" cxnId="{5F420BE9-1A62-4268-9031-ADF47B820F09}">
      <dgm:prSet/>
      <dgm:spPr/>
      <dgm:t>
        <a:bodyPr/>
        <a:lstStyle/>
        <a:p>
          <a:pPr rtl="1"/>
          <a:endParaRPr lang="ar-EG"/>
        </a:p>
      </dgm:t>
    </dgm:pt>
    <dgm:pt modelId="{B88C168A-8FDB-4C10-A8B7-9AADFB2CA170}" type="sibTrans" cxnId="{5F420BE9-1A62-4268-9031-ADF47B820F09}">
      <dgm:prSet/>
      <dgm:spPr/>
      <dgm:t>
        <a:bodyPr/>
        <a:lstStyle/>
        <a:p>
          <a:pPr rtl="1"/>
          <a:endParaRPr lang="ar-EG"/>
        </a:p>
      </dgm:t>
    </dgm:pt>
    <dgm:pt modelId="{AA0CF3E4-D610-47CC-96EF-24686050C705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750" b="1" dirty="0" smtClean="0">
              <a:solidFill>
                <a:srgbClr val="FF0000"/>
              </a:solidFill>
            </a:rPr>
            <a:t>Saturated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r>
            <a:rPr lang="en-US" sz="2000" b="1" dirty="0" smtClean="0">
              <a:solidFill>
                <a:schemeClr val="bg2"/>
              </a:solidFill>
            </a:rPr>
            <a:t>(no =)</a:t>
          </a:r>
          <a:endParaRPr lang="ar-EG" sz="2000" dirty="0">
            <a:solidFill>
              <a:schemeClr val="bg2"/>
            </a:solidFill>
          </a:endParaRPr>
        </a:p>
      </dgm:t>
    </dgm:pt>
    <dgm:pt modelId="{5B859BE6-0CBB-49DD-8FC3-01FA906F7C70}" type="parTrans" cxnId="{ADA35049-E296-4F06-AD19-B9451612E311}">
      <dgm:prSet/>
      <dgm:spPr/>
      <dgm:t>
        <a:bodyPr/>
        <a:lstStyle/>
        <a:p>
          <a:pPr rtl="1"/>
          <a:endParaRPr lang="ar-EG"/>
        </a:p>
      </dgm:t>
    </dgm:pt>
    <dgm:pt modelId="{951BDB49-E348-4BD7-9939-5CD3924746F5}" type="sibTrans" cxnId="{ADA35049-E296-4F06-AD19-B9451612E311}">
      <dgm:prSet/>
      <dgm:spPr/>
      <dgm:t>
        <a:bodyPr/>
        <a:lstStyle/>
        <a:p>
          <a:pPr rtl="1"/>
          <a:endParaRPr lang="ar-EG"/>
        </a:p>
      </dgm:t>
    </dgm:pt>
    <dgm:pt modelId="{50BD5ACA-60DC-4244-89F6-A477CD7BD03E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Unsaturated  </a:t>
          </a:r>
          <a:r>
            <a:rPr lang="en-US" sz="2000" b="1" dirty="0" smtClean="0">
              <a:solidFill>
                <a:schemeClr val="bg2"/>
              </a:solidFill>
            </a:rPr>
            <a:t>(=) Mono or poly</a:t>
          </a:r>
          <a:endParaRPr lang="ar-EG" sz="2800" dirty="0">
            <a:solidFill>
              <a:srgbClr val="FF0000"/>
            </a:solidFill>
          </a:endParaRPr>
        </a:p>
      </dgm:t>
    </dgm:pt>
    <dgm:pt modelId="{96120A5D-892E-4675-A4E3-CDEF8CBCCF9A}" type="parTrans" cxnId="{94569670-5970-4BF0-B2F9-2F700495FE88}">
      <dgm:prSet/>
      <dgm:spPr/>
      <dgm:t>
        <a:bodyPr/>
        <a:lstStyle/>
        <a:p>
          <a:pPr rtl="1"/>
          <a:endParaRPr lang="ar-EG"/>
        </a:p>
      </dgm:t>
    </dgm:pt>
    <dgm:pt modelId="{317A9C9C-7811-4BA5-8AC8-B3ED655AA532}" type="sibTrans" cxnId="{94569670-5970-4BF0-B2F9-2F700495FE88}">
      <dgm:prSet/>
      <dgm:spPr/>
      <dgm:t>
        <a:bodyPr/>
        <a:lstStyle/>
        <a:p>
          <a:pPr rtl="1"/>
          <a:endParaRPr lang="ar-EG"/>
        </a:p>
      </dgm:t>
    </dgm:pt>
    <dgm:pt modelId="{0B058AC4-826E-4153-887A-8D3F1BB6D567}">
      <dgm:prSet custT="1"/>
      <dgm:spPr>
        <a:solidFill>
          <a:srgbClr val="FFFF00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Branched </a:t>
          </a:r>
          <a:r>
            <a:rPr lang="en-US" sz="2000" b="1" dirty="0" smtClean="0">
              <a:solidFill>
                <a:schemeClr val="bg2"/>
              </a:solidFill>
            </a:rPr>
            <a:t>(</a:t>
          </a:r>
          <a:r>
            <a:rPr lang="en-US" sz="2000" b="1" dirty="0" err="1" smtClean="0">
              <a:solidFill>
                <a:schemeClr val="bg2"/>
              </a:solidFill>
            </a:rPr>
            <a:t>isovaleric</a:t>
          </a:r>
          <a:r>
            <a:rPr lang="en-US" sz="2000" b="1" dirty="0" smtClean="0">
              <a:solidFill>
                <a:schemeClr val="bg2"/>
              </a:solidFill>
            </a:rPr>
            <a:t>)</a:t>
          </a:r>
          <a:r>
            <a:rPr lang="en-US" sz="2000" dirty="0" smtClean="0">
              <a:solidFill>
                <a:schemeClr val="bg2"/>
              </a:solidFill>
            </a:rPr>
            <a:t> </a:t>
          </a:r>
          <a:r>
            <a:rPr lang="ar-EG" sz="2800" dirty="0" smtClean="0"/>
            <a:t>(</a:t>
          </a:r>
          <a:endParaRPr lang="ar-EG" sz="2800" dirty="0">
            <a:solidFill>
              <a:srgbClr val="FF0000"/>
            </a:solidFill>
          </a:endParaRPr>
        </a:p>
      </dgm:t>
    </dgm:pt>
    <dgm:pt modelId="{4238BE37-B52E-463C-B99B-A1C83E148DA9}" type="parTrans" cxnId="{54C2094F-83A1-42B3-8AD5-A866241AA291}">
      <dgm:prSet/>
      <dgm:spPr/>
      <dgm:t>
        <a:bodyPr/>
        <a:lstStyle/>
        <a:p>
          <a:pPr rtl="1"/>
          <a:endParaRPr lang="ar-EG"/>
        </a:p>
      </dgm:t>
    </dgm:pt>
    <dgm:pt modelId="{03AEC095-2546-4801-A0BF-93D9F1459DB0}" type="sibTrans" cxnId="{54C2094F-83A1-42B3-8AD5-A866241AA291}">
      <dgm:prSet/>
      <dgm:spPr/>
      <dgm:t>
        <a:bodyPr/>
        <a:lstStyle/>
        <a:p>
          <a:pPr rtl="1"/>
          <a:endParaRPr lang="ar-EG"/>
        </a:p>
      </dgm:t>
    </dgm:pt>
    <dgm:pt modelId="{154B7578-3644-4A57-9AE8-266E3531FDB2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err="1" smtClean="0">
              <a:solidFill>
                <a:srgbClr val="FF0000"/>
              </a:solidFill>
            </a:rPr>
            <a:t>Hydroxy</a:t>
          </a:r>
          <a:r>
            <a:rPr lang="en-US" sz="2800" b="1" dirty="0" smtClean="0">
              <a:solidFill>
                <a:srgbClr val="FF0000"/>
              </a:solidFill>
            </a:rPr>
            <a:t> </a:t>
          </a:r>
          <a:r>
            <a:rPr lang="en-US" sz="2000" b="1" dirty="0" smtClean="0">
              <a:solidFill>
                <a:schemeClr val="bg2"/>
              </a:solidFill>
            </a:rPr>
            <a:t>(</a:t>
          </a:r>
          <a:r>
            <a:rPr lang="en-US" sz="2000" dirty="0" err="1" smtClean="0">
              <a:solidFill>
                <a:schemeClr val="bg2"/>
              </a:solidFill>
            </a:rPr>
            <a:t>cerebronic</a:t>
          </a:r>
          <a:r>
            <a:rPr lang="en-US" sz="2000" dirty="0" smtClean="0">
              <a:solidFill>
                <a:schemeClr val="bg2"/>
              </a:solidFill>
            </a:rPr>
            <a:t>)</a:t>
          </a:r>
          <a:endParaRPr lang="ar-EG" sz="2000" dirty="0">
            <a:solidFill>
              <a:schemeClr val="bg2"/>
            </a:solidFill>
          </a:endParaRPr>
        </a:p>
      </dgm:t>
    </dgm:pt>
    <dgm:pt modelId="{A7851A61-A500-4374-8EF0-817FE008C667}" type="parTrans" cxnId="{8829EF76-2D1D-464E-B4D3-75AD66F44269}">
      <dgm:prSet/>
      <dgm:spPr/>
      <dgm:t>
        <a:bodyPr/>
        <a:lstStyle/>
        <a:p>
          <a:pPr rtl="1"/>
          <a:endParaRPr lang="ar-EG"/>
        </a:p>
      </dgm:t>
    </dgm:pt>
    <dgm:pt modelId="{6B4E03DD-B9F1-4795-8C6C-F6B33F5201B0}" type="sibTrans" cxnId="{8829EF76-2D1D-464E-B4D3-75AD66F44269}">
      <dgm:prSet/>
      <dgm:spPr/>
      <dgm:t>
        <a:bodyPr/>
        <a:lstStyle/>
        <a:p>
          <a:pPr rtl="1"/>
          <a:endParaRPr lang="ar-EG"/>
        </a:p>
      </dgm:t>
    </dgm:pt>
    <dgm:pt modelId="{EC1F0680-3B6B-4269-A5A8-165221119471}">
      <dgm:prSet custT="1"/>
      <dgm:spPr>
        <a:solidFill>
          <a:srgbClr val="FFFF00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Even </a:t>
          </a:r>
          <a:endParaRPr lang="ar-EG" sz="2800" dirty="0">
            <a:solidFill>
              <a:srgbClr val="FF0000"/>
            </a:solidFill>
          </a:endParaRPr>
        </a:p>
      </dgm:t>
    </dgm:pt>
    <dgm:pt modelId="{1EDAE563-6884-4E3F-A3EB-3F9F98772FC1}" type="parTrans" cxnId="{5790B67F-AB4A-4992-A747-458B904B3216}">
      <dgm:prSet/>
      <dgm:spPr/>
      <dgm:t>
        <a:bodyPr/>
        <a:lstStyle/>
        <a:p>
          <a:pPr rtl="1"/>
          <a:endParaRPr lang="ar-EG"/>
        </a:p>
      </dgm:t>
    </dgm:pt>
    <dgm:pt modelId="{9FC77CDE-1F01-408A-9F3A-3AD7286A4A21}" type="sibTrans" cxnId="{5790B67F-AB4A-4992-A747-458B904B3216}">
      <dgm:prSet/>
      <dgm:spPr/>
      <dgm:t>
        <a:bodyPr/>
        <a:lstStyle/>
        <a:p>
          <a:pPr rtl="1"/>
          <a:endParaRPr lang="ar-EG"/>
        </a:p>
      </dgm:t>
    </dgm:pt>
    <dgm:pt modelId="{72D7DA57-4783-46C2-96CC-D6A4067FB572}">
      <dgm:prSet custT="1"/>
      <dgm:spPr>
        <a:solidFill>
          <a:schemeClr val="tx2"/>
        </a:solidFill>
        <a:ln w="50800">
          <a:solidFill>
            <a:srgbClr val="FF0000"/>
          </a:solidFill>
        </a:ln>
      </dgm:spPr>
      <dgm:t>
        <a:bodyPr/>
        <a:lstStyle/>
        <a:p>
          <a:pPr rtl="1"/>
          <a:r>
            <a:rPr lang="en-US" sz="2800" b="1" dirty="0" smtClean="0">
              <a:solidFill>
                <a:srgbClr val="FF0000"/>
              </a:solidFill>
            </a:rPr>
            <a:t>Odd</a:t>
          </a:r>
          <a:r>
            <a:rPr lang="en-US" sz="2000" b="1" dirty="0" smtClean="0">
              <a:solidFill>
                <a:schemeClr val="bg2"/>
              </a:solidFill>
            </a:rPr>
            <a:t>   (milk &amp; microbial cell wall) </a:t>
          </a:r>
          <a:endParaRPr lang="ar-EG" sz="2000" dirty="0">
            <a:solidFill>
              <a:schemeClr val="bg2"/>
            </a:solidFill>
          </a:endParaRPr>
        </a:p>
      </dgm:t>
    </dgm:pt>
    <dgm:pt modelId="{D6E672AB-6B3A-4676-B2C4-AFE78CFA6761}" type="parTrans" cxnId="{D6D5C828-440C-4A01-8D13-5C81007CEB0D}">
      <dgm:prSet/>
      <dgm:spPr/>
      <dgm:t>
        <a:bodyPr/>
        <a:lstStyle/>
        <a:p>
          <a:pPr rtl="1"/>
          <a:endParaRPr lang="ar-EG"/>
        </a:p>
      </dgm:t>
    </dgm:pt>
    <dgm:pt modelId="{EF6EC7F9-2EDF-4E43-AEF9-BB95A126A2D4}" type="sibTrans" cxnId="{D6D5C828-440C-4A01-8D13-5C81007CEB0D}">
      <dgm:prSet/>
      <dgm:spPr/>
      <dgm:t>
        <a:bodyPr/>
        <a:lstStyle/>
        <a:p>
          <a:pPr rtl="1"/>
          <a:endParaRPr lang="ar-EG"/>
        </a:p>
      </dgm:t>
    </dgm:pt>
    <dgm:pt modelId="{9E544EF9-CB6B-48B5-BB23-0BE90E2348D0}" type="pres">
      <dgm:prSet presAssocID="{A36E7B4A-3A80-4F14-97EE-AE4CA16F92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EG"/>
        </a:p>
      </dgm:t>
    </dgm:pt>
    <dgm:pt modelId="{9686EAE7-1F8E-4168-8579-F38246CC47B2}" type="pres">
      <dgm:prSet presAssocID="{33BD1457-14A8-4DDC-BF5F-2980F6BD99B0}" presName="hierRoot1" presStyleCnt="0">
        <dgm:presLayoutVars>
          <dgm:hierBranch val="init"/>
        </dgm:presLayoutVars>
      </dgm:prSet>
      <dgm:spPr/>
    </dgm:pt>
    <dgm:pt modelId="{98F6F23E-AF11-47BC-BA2B-34A4D9E0E0C9}" type="pres">
      <dgm:prSet presAssocID="{33BD1457-14A8-4DDC-BF5F-2980F6BD99B0}" presName="rootComposite1" presStyleCnt="0"/>
      <dgm:spPr/>
    </dgm:pt>
    <dgm:pt modelId="{EBDCA4F9-D8E1-484D-81A4-EA46ED0B1DE0}" type="pres">
      <dgm:prSet presAssocID="{33BD1457-14A8-4DDC-BF5F-2980F6BD99B0}" presName="rootText1" presStyleLbl="node0" presStyleIdx="0" presStyleCnt="1" custScaleX="425357" custScaleY="107687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F259382-0749-4872-844A-55AD11D5FECD}" type="pres">
      <dgm:prSet presAssocID="{33BD1457-14A8-4DDC-BF5F-2980F6BD99B0}" presName="rootConnector1" presStyleLbl="node1" presStyleIdx="0" presStyleCnt="0"/>
      <dgm:spPr/>
      <dgm:t>
        <a:bodyPr/>
        <a:lstStyle/>
        <a:p>
          <a:pPr rtl="1"/>
          <a:endParaRPr lang="ar-EG"/>
        </a:p>
      </dgm:t>
    </dgm:pt>
    <dgm:pt modelId="{9DE13B67-21C7-493D-BEF1-CF285F54D6D2}" type="pres">
      <dgm:prSet presAssocID="{33BD1457-14A8-4DDC-BF5F-2980F6BD99B0}" presName="hierChild2" presStyleCnt="0"/>
      <dgm:spPr/>
    </dgm:pt>
    <dgm:pt modelId="{8A970C3B-E323-48C5-B5E5-B9B32C182F8E}" type="pres">
      <dgm:prSet presAssocID="{6D3D1D72-E511-43B6-9F05-CF0F9046383F}" presName="Name37" presStyleLbl="parChTrans1D2" presStyleIdx="0" presStyleCnt="3"/>
      <dgm:spPr/>
      <dgm:t>
        <a:bodyPr/>
        <a:lstStyle/>
        <a:p>
          <a:pPr rtl="1"/>
          <a:endParaRPr lang="ar-EG"/>
        </a:p>
      </dgm:t>
    </dgm:pt>
    <dgm:pt modelId="{5594648F-9C16-4277-A130-1FFD8C1B1545}" type="pres">
      <dgm:prSet presAssocID="{AD894D3F-2BB1-4768-9164-ADBC9EA48499}" presName="hierRoot2" presStyleCnt="0">
        <dgm:presLayoutVars>
          <dgm:hierBranch val="init"/>
        </dgm:presLayoutVars>
      </dgm:prSet>
      <dgm:spPr/>
    </dgm:pt>
    <dgm:pt modelId="{DC9E8364-0812-4B10-9A33-4217E7BE87ED}" type="pres">
      <dgm:prSet presAssocID="{AD894D3F-2BB1-4768-9164-ADBC9EA48499}" presName="rootComposite" presStyleCnt="0"/>
      <dgm:spPr/>
    </dgm:pt>
    <dgm:pt modelId="{1C95924F-7A0E-4A2A-BD4E-D8387BF0594D}" type="pres">
      <dgm:prSet presAssocID="{AD894D3F-2BB1-4768-9164-ADBC9EA48499}" presName="rootText" presStyleLbl="node2" presStyleIdx="0" presStyleCnt="3" custScaleX="152761" custScaleY="162355" custLinFactNeighborX="-3494" custLinFactNeighborY="66418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15B6487E-FEBC-4699-BD9A-289862C06ABF}" type="pres">
      <dgm:prSet presAssocID="{AD894D3F-2BB1-4768-9164-ADBC9EA48499}" presName="rootConnector" presStyleLbl="node2" presStyleIdx="0" presStyleCnt="3"/>
      <dgm:spPr/>
      <dgm:t>
        <a:bodyPr/>
        <a:lstStyle/>
        <a:p>
          <a:pPr rtl="1"/>
          <a:endParaRPr lang="ar-EG"/>
        </a:p>
      </dgm:t>
    </dgm:pt>
    <dgm:pt modelId="{D8A5C1D9-A087-48F6-949E-09DD9414063E}" type="pres">
      <dgm:prSet presAssocID="{AD894D3F-2BB1-4768-9164-ADBC9EA48499}" presName="hierChild4" presStyleCnt="0"/>
      <dgm:spPr/>
    </dgm:pt>
    <dgm:pt modelId="{F1AB0103-0144-441C-9749-4C64CDBD79E7}" type="pres">
      <dgm:prSet presAssocID="{1EDAE563-6884-4E3F-A3EB-3F9F98772FC1}" presName="Name37" presStyleLbl="parChTrans1D3" presStyleIdx="0" presStyleCnt="10"/>
      <dgm:spPr/>
      <dgm:t>
        <a:bodyPr/>
        <a:lstStyle/>
        <a:p>
          <a:pPr rtl="1"/>
          <a:endParaRPr lang="ar-EG"/>
        </a:p>
      </dgm:t>
    </dgm:pt>
    <dgm:pt modelId="{E21D36A1-C66C-4071-8E17-CC4750547071}" type="pres">
      <dgm:prSet presAssocID="{EC1F0680-3B6B-4269-A5A8-165221119471}" presName="hierRoot2" presStyleCnt="0">
        <dgm:presLayoutVars>
          <dgm:hierBranch val="init"/>
        </dgm:presLayoutVars>
      </dgm:prSet>
      <dgm:spPr/>
    </dgm:pt>
    <dgm:pt modelId="{4B993189-477E-408C-93DF-564FFCC08D8D}" type="pres">
      <dgm:prSet presAssocID="{EC1F0680-3B6B-4269-A5A8-165221119471}" presName="rootComposite" presStyleCnt="0"/>
      <dgm:spPr/>
    </dgm:pt>
    <dgm:pt modelId="{43432357-2007-4EFD-89A7-0C2D3953A3D6}" type="pres">
      <dgm:prSet presAssocID="{EC1F0680-3B6B-4269-A5A8-165221119471}" presName="rootText" presStyleLbl="node3" presStyleIdx="0" presStyleCnt="10" custScaleX="71971" custLinFactNeighborX="-12672" custLinFactNeighborY="78568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0307E32-A7E8-4A79-8BFD-EE0C179A1897}" type="pres">
      <dgm:prSet presAssocID="{EC1F0680-3B6B-4269-A5A8-165221119471}" presName="rootConnector" presStyleLbl="node3" presStyleIdx="0" presStyleCnt="10"/>
      <dgm:spPr/>
      <dgm:t>
        <a:bodyPr/>
        <a:lstStyle/>
        <a:p>
          <a:pPr rtl="1"/>
          <a:endParaRPr lang="ar-EG"/>
        </a:p>
      </dgm:t>
    </dgm:pt>
    <dgm:pt modelId="{367BAC2F-A82B-4633-8CC6-BBB5183FE6F2}" type="pres">
      <dgm:prSet presAssocID="{EC1F0680-3B6B-4269-A5A8-165221119471}" presName="hierChild4" presStyleCnt="0"/>
      <dgm:spPr/>
    </dgm:pt>
    <dgm:pt modelId="{51A77660-9CD2-495F-B1FB-135875C8670E}" type="pres">
      <dgm:prSet presAssocID="{EC1F0680-3B6B-4269-A5A8-165221119471}" presName="hierChild5" presStyleCnt="0"/>
      <dgm:spPr/>
    </dgm:pt>
    <dgm:pt modelId="{45C6117D-3356-4C8E-879C-634472A98329}" type="pres">
      <dgm:prSet presAssocID="{D6E672AB-6B3A-4676-B2C4-AFE78CFA6761}" presName="Name37" presStyleLbl="parChTrans1D3" presStyleIdx="1" presStyleCnt="10"/>
      <dgm:spPr/>
      <dgm:t>
        <a:bodyPr/>
        <a:lstStyle/>
        <a:p>
          <a:pPr rtl="1"/>
          <a:endParaRPr lang="ar-EG"/>
        </a:p>
      </dgm:t>
    </dgm:pt>
    <dgm:pt modelId="{E684E3B5-1E73-4FCB-9E7A-E26125F24D6D}" type="pres">
      <dgm:prSet presAssocID="{72D7DA57-4783-46C2-96CC-D6A4067FB572}" presName="hierRoot2" presStyleCnt="0">
        <dgm:presLayoutVars>
          <dgm:hierBranch val="init"/>
        </dgm:presLayoutVars>
      </dgm:prSet>
      <dgm:spPr/>
    </dgm:pt>
    <dgm:pt modelId="{714B403B-C663-47FE-88A5-351688E5D674}" type="pres">
      <dgm:prSet presAssocID="{72D7DA57-4783-46C2-96CC-D6A4067FB572}" presName="rootComposite" presStyleCnt="0"/>
      <dgm:spPr/>
    </dgm:pt>
    <dgm:pt modelId="{BD5FAB85-4ED2-42A8-8C34-2A5F922DB576}" type="pres">
      <dgm:prSet presAssocID="{72D7DA57-4783-46C2-96CC-D6A4067FB572}" presName="rootText" presStyleLbl="node3" presStyleIdx="1" presStyleCnt="10" custScaleX="102152" custScaleY="183022" custLinFactY="10046" custLinFactNeighborX="-12473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BAA95268-40E2-43ED-B970-F35D6B1F29E1}" type="pres">
      <dgm:prSet presAssocID="{72D7DA57-4783-46C2-96CC-D6A4067FB572}" presName="rootConnector" presStyleLbl="node3" presStyleIdx="1" presStyleCnt="10"/>
      <dgm:spPr/>
      <dgm:t>
        <a:bodyPr/>
        <a:lstStyle/>
        <a:p>
          <a:pPr rtl="1"/>
          <a:endParaRPr lang="ar-EG"/>
        </a:p>
      </dgm:t>
    </dgm:pt>
    <dgm:pt modelId="{B4EE656B-991E-44F5-B1D4-6A7018F73854}" type="pres">
      <dgm:prSet presAssocID="{72D7DA57-4783-46C2-96CC-D6A4067FB572}" presName="hierChild4" presStyleCnt="0"/>
      <dgm:spPr/>
    </dgm:pt>
    <dgm:pt modelId="{7AA1DAD6-DB02-4659-B008-6E0D6A3A044E}" type="pres">
      <dgm:prSet presAssocID="{72D7DA57-4783-46C2-96CC-D6A4067FB572}" presName="hierChild5" presStyleCnt="0"/>
      <dgm:spPr/>
    </dgm:pt>
    <dgm:pt modelId="{E6FD3CEB-D395-459D-BC6D-A85F822981BD}" type="pres">
      <dgm:prSet presAssocID="{AD894D3F-2BB1-4768-9164-ADBC9EA48499}" presName="hierChild5" presStyleCnt="0"/>
      <dgm:spPr/>
    </dgm:pt>
    <dgm:pt modelId="{C40DCF2C-A784-4D12-BDD5-57B71CF71DAB}" type="pres">
      <dgm:prSet presAssocID="{33D5EA04-5B14-433C-A106-1EA2A5E8A30D}" presName="Name37" presStyleLbl="parChTrans1D2" presStyleIdx="1" presStyleCnt="3"/>
      <dgm:spPr/>
      <dgm:t>
        <a:bodyPr/>
        <a:lstStyle/>
        <a:p>
          <a:pPr rtl="1"/>
          <a:endParaRPr lang="ar-EG"/>
        </a:p>
      </dgm:t>
    </dgm:pt>
    <dgm:pt modelId="{CD6B3526-2FD5-4ABA-AEC5-3178C3940E10}" type="pres">
      <dgm:prSet presAssocID="{1FD40A3B-0FD1-474D-9A7C-0F728F9AC63A}" presName="hierRoot2" presStyleCnt="0">
        <dgm:presLayoutVars>
          <dgm:hierBranch val="init"/>
        </dgm:presLayoutVars>
      </dgm:prSet>
      <dgm:spPr/>
    </dgm:pt>
    <dgm:pt modelId="{D24C39CD-8B02-4C18-BF1A-25B17895FB2A}" type="pres">
      <dgm:prSet presAssocID="{1FD40A3B-0FD1-474D-9A7C-0F728F9AC63A}" presName="rootComposite" presStyleCnt="0"/>
      <dgm:spPr/>
    </dgm:pt>
    <dgm:pt modelId="{EF702767-762F-4621-8C36-BECC281ACF87}" type="pres">
      <dgm:prSet presAssocID="{1FD40A3B-0FD1-474D-9A7C-0F728F9AC63A}" presName="rootText" presStyleLbl="node2" presStyleIdx="1" presStyleCnt="3" custScaleX="167566" custScaleY="150400" custLinFactNeighborX="-11721" custLinFactNeighborY="71006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42A26D01-B781-4304-8D26-4AEA02B3E18D}" type="pres">
      <dgm:prSet presAssocID="{1FD40A3B-0FD1-474D-9A7C-0F728F9AC63A}" presName="rootConnector" presStyleLbl="node2" presStyleIdx="1" presStyleCnt="3"/>
      <dgm:spPr/>
      <dgm:t>
        <a:bodyPr/>
        <a:lstStyle/>
        <a:p>
          <a:pPr rtl="1"/>
          <a:endParaRPr lang="ar-EG"/>
        </a:p>
      </dgm:t>
    </dgm:pt>
    <dgm:pt modelId="{F0393712-63FC-4C56-80A6-029DF18AFDB9}" type="pres">
      <dgm:prSet presAssocID="{1FD40A3B-0FD1-474D-9A7C-0F728F9AC63A}" presName="hierChild4" presStyleCnt="0"/>
      <dgm:spPr/>
    </dgm:pt>
    <dgm:pt modelId="{D458D4AE-1A2D-456C-95C8-774AA40082C6}" type="pres">
      <dgm:prSet presAssocID="{20955786-1BA2-4AFC-9C35-E4E52CFDA771}" presName="Name37" presStyleLbl="parChTrans1D3" presStyleIdx="2" presStyleCnt="10"/>
      <dgm:spPr/>
      <dgm:t>
        <a:bodyPr/>
        <a:lstStyle/>
        <a:p>
          <a:pPr rtl="1"/>
          <a:endParaRPr lang="ar-EG"/>
        </a:p>
      </dgm:t>
    </dgm:pt>
    <dgm:pt modelId="{53AA858E-FB27-4B76-BA64-564CAABA3985}" type="pres">
      <dgm:prSet presAssocID="{5D90D9E7-B402-46FA-94C7-DC7F8ED30789}" presName="hierRoot2" presStyleCnt="0">
        <dgm:presLayoutVars>
          <dgm:hierBranch val="init"/>
        </dgm:presLayoutVars>
      </dgm:prSet>
      <dgm:spPr/>
    </dgm:pt>
    <dgm:pt modelId="{9A3251BD-D103-4E56-9110-C91C06CECF08}" type="pres">
      <dgm:prSet presAssocID="{5D90D9E7-B402-46FA-94C7-DC7F8ED30789}" presName="rootComposite" presStyleCnt="0"/>
      <dgm:spPr/>
    </dgm:pt>
    <dgm:pt modelId="{D3DEF4AB-D795-4191-83EE-58745F4BF0C9}" type="pres">
      <dgm:prSet presAssocID="{5D90D9E7-B402-46FA-94C7-DC7F8ED30789}" presName="rootText" presStyleLbl="node3" presStyleIdx="2" presStyleCnt="10" custScaleX="119403" custScaleY="94620" custLinFactNeighborX="-27321" custLinFactNeighborY="6887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F19DC6D-D874-4044-B749-C2187FFF4DD1}" type="pres">
      <dgm:prSet presAssocID="{5D90D9E7-B402-46FA-94C7-DC7F8ED30789}" presName="rootConnector" presStyleLbl="node3" presStyleIdx="2" presStyleCnt="10"/>
      <dgm:spPr/>
      <dgm:t>
        <a:bodyPr/>
        <a:lstStyle/>
        <a:p>
          <a:pPr rtl="1"/>
          <a:endParaRPr lang="ar-EG"/>
        </a:p>
      </dgm:t>
    </dgm:pt>
    <dgm:pt modelId="{F7DC769F-F3DB-4E6C-A95E-35555F7BA2E9}" type="pres">
      <dgm:prSet presAssocID="{5D90D9E7-B402-46FA-94C7-DC7F8ED30789}" presName="hierChild4" presStyleCnt="0"/>
      <dgm:spPr/>
    </dgm:pt>
    <dgm:pt modelId="{F2D19464-2C2D-40D2-A1CE-B6550F91CC0C}" type="pres">
      <dgm:prSet presAssocID="{5D90D9E7-B402-46FA-94C7-DC7F8ED30789}" presName="hierChild5" presStyleCnt="0"/>
      <dgm:spPr/>
    </dgm:pt>
    <dgm:pt modelId="{568E907E-8302-4760-8FBF-EA13F9A3A379}" type="pres">
      <dgm:prSet presAssocID="{F46DC289-F393-4EFF-B877-EE5FB8F822FE}" presName="Name37" presStyleLbl="parChTrans1D3" presStyleIdx="3" presStyleCnt="10"/>
      <dgm:spPr/>
      <dgm:t>
        <a:bodyPr/>
        <a:lstStyle/>
        <a:p>
          <a:pPr rtl="1"/>
          <a:endParaRPr lang="ar-EG"/>
        </a:p>
      </dgm:t>
    </dgm:pt>
    <dgm:pt modelId="{E370CC0C-48F3-4ECA-868A-C24E275E856C}" type="pres">
      <dgm:prSet presAssocID="{9B91321C-8975-4513-97D9-2145B4F814DC}" presName="hierRoot2" presStyleCnt="0">
        <dgm:presLayoutVars>
          <dgm:hierBranch val="init"/>
        </dgm:presLayoutVars>
      </dgm:prSet>
      <dgm:spPr/>
    </dgm:pt>
    <dgm:pt modelId="{ED1BE9AD-8D44-4CB1-8D8B-09E2BD36C160}" type="pres">
      <dgm:prSet presAssocID="{9B91321C-8975-4513-97D9-2145B4F814DC}" presName="rootComposite" presStyleCnt="0"/>
      <dgm:spPr/>
    </dgm:pt>
    <dgm:pt modelId="{86B7F93C-C09B-4004-B0FA-C602E6F233EB}" type="pres">
      <dgm:prSet presAssocID="{9B91321C-8975-4513-97D9-2145B4F814DC}" presName="rootText" presStyleLbl="node3" presStyleIdx="3" presStyleCnt="10" custScaleX="156173" custScaleY="86626" custLinFactNeighborX="-21909" custLinFactNeighborY="7298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697CBD5E-C820-44F3-9A7A-C06F570986A7}" type="pres">
      <dgm:prSet presAssocID="{9B91321C-8975-4513-97D9-2145B4F814DC}" presName="rootConnector" presStyleLbl="node3" presStyleIdx="3" presStyleCnt="10"/>
      <dgm:spPr/>
      <dgm:t>
        <a:bodyPr/>
        <a:lstStyle/>
        <a:p>
          <a:pPr rtl="1"/>
          <a:endParaRPr lang="ar-EG"/>
        </a:p>
      </dgm:t>
    </dgm:pt>
    <dgm:pt modelId="{C232255B-E43E-4F2D-9DF6-8B070F044E1A}" type="pres">
      <dgm:prSet presAssocID="{9B91321C-8975-4513-97D9-2145B4F814DC}" presName="hierChild4" presStyleCnt="0"/>
      <dgm:spPr/>
    </dgm:pt>
    <dgm:pt modelId="{BCDD9818-2EBA-47A5-BB6D-6C3911FBAE99}" type="pres">
      <dgm:prSet presAssocID="{9B91321C-8975-4513-97D9-2145B4F814DC}" presName="hierChild5" presStyleCnt="0"/>
      <dgm:spPr/>
    </dgm:pt>
    <dgm:pt modelId="{63858476-2DD5-4BDE-8BD7-9FFEB821BBA9}" type="pres">
      <dgm:prSet presAssocID="{A03B5693-F85F-4C1D-A357-23DBE66AAD69}" presName="Name37" presStyleLbl="parChTrans1D3" presStyleIdx="4" presStyleCnt="10"/>
      <dgm:spPr/>
      <dgm:t>
        <a:bodyPr/>
        <a:lstStyle/>
        <a:p>
          <a:pPr rtl="1"/>
          <a:endParaRPr lang="ar-EG"/>
        </a:p>
      </dgm:t>
    </dgm:pt>
    <dgm:pt modelId="{0240FAF9-1A47-4958-AE15-DF1B88B47C90}" type="pres">
      <dgm:prSet presAssocID="{4489D622-380F-4AAE-ABEA-8DBF89DD2290}" presName="hierRoot2" presStyleCnt="0">
        <dgm:presLayoutVars>
          <dgm:hierBranch val="init"/>
        </dgm:presLayoutVars>
      </dgm:prSet>
      <dgm:spPr/>
    </dgm:pt>
    <dgm:pt modelId="{2AAE8990-2FDD-493A-A5EB-9CAECB1AF912}" type="pres">
      <dgm:prSet presAssocID="{4489D622-380F-4AAE-ABEA-8DBF89DD2290}" presName="rootComposite" presStyleCnt="0"/>
      <dgm:spPr/>
    </dgm:pt>
    <dgm:pt modelId="{D8C810D2-0F26-457F-89AB-1BEB14C5A548}" type="pres">
      <dgm:prSet presAssocID="{4489D622-380F-4AAE-ABEA-8DBF89DD2290}" presName="rootText" presStyleLbl="node3" presStyleIdx="4" presStyleCnt="10" custScaleX="138102" custScaleY="92353" custLinFactNeighborX="-21909" custLinFactNeighborY="6343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385BE3DB-1CD8-4FA0-992A-0DB37E582FA6}" type="pres">
      <dgm:prSet presAssocID="{4489D622-380F-4AAE-ABEA-8DBF89DD2290}" presName="rootConnector" presStyleLbl="node3" presStyleIdx="4" presStyleCnt="10"/>
      <dgm:spPr/>
      <dgm:t>
        <a:bodyPr/>
        <a:lstStyle/>
        <a:p>
          <a:pPr rtl="1"/>
          <a:endParaRPr lang="ar-EG"/>
        </a:p>
      </dgm:t>
    </dgm:pt>
    <dgm:pt modelId="{CA25D889-D4C3-4969-BAC3-1C4A609B1A55}" type="pres">
      <dgm:prSet presAssocID="{4489D622-380F-4AAE-ABEA-8DBF89DD2290}" presName="hierChild4" presStyleCnt="0"/>
      <dgm:spPr/>
    </dgm:pt>
    <dgm:pt modelId="{D100EC07-08A6-4E4D-A59C-9F42B1649FEC}" type="pres">
      <dgm:prSet presAssocID="{4489D622-380F-4AAE-ABEA-8DBF89DD2290}" presName="hierChild5" presStyleCnt="0"/>
      <dgm:spPr/>
    </dgm:pt>
    <dgm:pt modelId="{379DCB78-4335-4958-BFC8-954FDFFBA03F}" type="pres">
      <dgm:prSet presAssocID="{2F4EDB41-15C9-41B5-AA3E-4EBC155CD431}" presName="Name37" presStyleLbl="parChTrans1D3" presStyleIdx="5" presStyleCnt="10"/>
      <dgm:spPr/>
      <dgm:t>
        <a:bodyPr/>
        <a:lstStyle/>
        <a:p>
          <a:pPr rtl="1"/>
          <a:endParaRPr lang="ar-EG"/>
        </a:p>
      </dgm:t>
    </dgm:pt>
    <dgm:pt modelId="{BBD86199-242F-438B-BB7C-8E7CDB6D4B32}" type="pres">
      <dgm:prSet presAssocID="{CE47B536-EC7C-4B5A-8153-5D4E3D65C210}" presName="hierRoot2" presStyleCnt="0">
        <dgm:presLayoutVars>
          <dgm:hierBranch val="init"/>
        </dgm:presLayoutVars>
      </dgm:prSet>
      <dgm:spPr/>
    </dgm:pt>
    <dgm:pt modelId="{40B7EC57-9F98-4868-8AA0-4FF74D6A4CD2}" type="pres">
      <dgm:prSet presAssocID="{CE47B536-EC7C-4B5A-8153-5D4E3D65C210}" presName="rootComposite" presStyleCnt="0"/>
      <dgm:spPr/>
    </dgm:pt>
    <dgm:pt modelId="{BC94AE22-9204-4B36-B799-C959DBF9EC55}" type="pres">
      <dgm:prSet presAssocID="{CE47B536-EC7C-4B5A-8153-5D4E3D65C210}" presName="rootText" presStyleLbl="node3" presStyleIdx="5" presStyleCnt="10" custScaleX="150667" custScaleY="74439" custLinFactNeighborX="-21909" custLinFactNeighborY="5898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B327C02-8E4E-45E1-A65A-35A8F0E6E981}" type="pres">
      <dgm:prSet presAssocID="{CE47B536-EC7C-4B5A-8153-5D4E3D65C210}" presName="rootConnector" presStyleLbl="node3" presStyleIdx="5" presStyleCnt="10"/>
      <dgm:spPr/>
      <dgm:t>
        <a:bodyPr/>
        <a:lstStyle/>
        <a:p>
          <a:pPr rtl="1"/>
          <a:endParaRPr lang="ar-EG"/>
        </a:p>
      </dgm:t>
    </dgm:pt>
    <dgm:pt modelId="{7EB8BB57-2D2F-4681-A0C9-2CF238149909}" type="pres">
      <dgm:prSet presAssocID="{CE47B536-EC7C-4B5A-8153-5D4E3D65C210}" presName="hierChild4" presStyleCnt="0"/>
      <dgm:spPr/>
    </dgm:pt>
    <dgm:pt modelId="{91A1839F-DEFE-48C2-9235-D24D30FF36F9}" type="pres">
      <dgm:prSet presAssocID="{CE47B536-EC7C-4B5A-8153-5D4E3D65C210}" presName="hierChild5" presStyleCnt="0"/>
      <dgm:spPr/>
    </dgm:pt>
    <dgm:pt modelId="{7B2042FB-740E-4906-AAEA-EC219282627A}" type="pres">
      <dgm:prSet presAssocID="{1FD40A3B-0FD1-474D-9A7C-0F728F9AC63A}" presName="hierChild5" presStyleCnt="0"/>
      <dgm:spPr/>
    </dgm:pt>
    <dgm:pt modelId="{0E7425FD-19E7-473E-B19B-61965F60D4FA}" type="pres">
      <dgm:prSet presAssocID="{9CC23D8D-BFF4-480B-B435-9AEC34C89E53}" presName="Name37" presStyleLbl="parChTrans1D2" presStyleIdx="2" presStyleCnt="3"/>
      <dgm:spPr/>
      <dgm:t>
        <a:bodyPr/>
        <a:lstStyle/>
        <a:p>
          <a:pPr rtl="1"/>
          <a:endParaRPr lang="ar-EG"/>
        </a:p>
      </dgm:t>
    </dgm:pt>
    <dgm:pt modelId="{9811A662-C6DE-463B-AA28-EB5EB3236E95}" type="pres">
      <dgm:prSet presAssocID="{72068AB8-0B42-4CE6-B75B-C3463EB68B71}" presName="hierRoot2" presStyleCnt="0">
        <dgm:presLayoutVars>
          <dgm:hierBranch val="init"/>
        </dgm:presLayoutVars>
      </dgm:prSet>
      <dgm:spPr/>
    </dgm:pt>
    <dgm:pt modelId="{4A6E923A-7245-4AEC-9B12-3E441286272F}" type="pres">
      <dgm:prSet presAssocID="{72068AB8-0B42-4CE6-B75B-C3463EB68B71}" presName="rootComposite" presStyleCnt="0"/>
      <dgm:spPr/>
    </dgm:pt>
    <dgm:pt modelId="{2DD98878-ED0E-455C-966A-5480408398A9}" type="pres">
      <dgm:prSet presAssocID="{72068AB8-0B42-4CE6-B75B-C3463EB68B71}" presName="rootText" presStyleLbl="node2" presStyleIdx="2" presStyleCnt="3" custScaleX="176488" custScaleY="159939" custLinFactNeighborX="-17030" custLinFactNeighborY="66418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32BF7972-B633-4954-88F8-CC413C056750}" type="pres">
      <dgm:prSet presAssocID="{72068AB8-0B42-4CE6-B75B-C3463EB68B71}" presName="rootConnector" presStyleLbl="node2" presStyleIdx="2" presStyleCnt="3"/>
      <dgm:spPr/>
      <dgm:t>
        <a:bodyPr/>
        <a:lstStyle/>
        <a:p>
          <a:pPr rtl="1"/>
          <a:endParaRPr lang="ar-EG"/>
        </a:p>
      </dgm:t>
    </dgm:pt>
    <dgm:pt modelId="{BF5837CC-98B2-44C8-9604-7B441D10343E}" type="pres">
      <dgm:prSet presAssocID="{72068AB8-0B42-4CE6-B75B-C3463EB68B71}" presName="hierChild4" presStyleCnt="0"/>
      <dgm:spPr/>
    </dgm:pt>
    <dgm:pt modelId="{31622DB3-F8BE-4FF9-B4A5-B5D734F50558}" type="pres">
      <dgm:prSet presAssocID="{5B859BE6-0CBB-49DD-8FC3-01FA906F7C70}" presName="Name37" presStyleLbl="parChTrans1D3" presStyleIdx="6" presStyleCnt="10"/>
      <dgm:spPr/>
      <dgm:t>
        <a:bodyPr/>
        <a:lstStyle/>
        <a:p>
          <a:pPr rtl="1"/>
          <a:endParaRPr lang="ar-EG"/>
        </a:p>
      </dgm:t>
    </dgm:pt>
    <dgm:pt modelId="{E2CF60D5-4D8A-4637-B77B-7EEE607F487A}" type="pres">
      <dgm:prSet presAssocID="{AA0CF3E4-D610-47CC-96EF-24686050C705}" presName="hierRoot2" presStyleCnt="0">
        <dgm:presLayoutVars>
          <dgm:hierBranch val="init"/>
        </dgm:presLayoutVars>
      </dgm:prSet>
      <dgm:spPr/>
    </dgm:pt>
    <dgm:pt modelId="{99F7CC82-04BC-416A-8041-B3CDE42F713C}" type="pres">
      <dgm:prSet presAssocID="{AA0CF3E4-D610-47CC-96EF-24686050C705}" presName="rootComposite" presStyleCnt="0"/>
      <dgm:spPr/>
    </dgm:pt>
    <dgm:pt modelId="{F99CC648-AF35-484A-AFB6-B6E28E5E4E7E}" type="pres">
      <dgm:prSet presAssocID="{AA0CF3E4-D610-47CC-96EF-24686050C705}" presName="rootText" presStyleLbl="node3" presStyleIdx="6" presStyleCnt="10" custScaleX="173568" custScaleY="77860" custLinFactNeighborX="-28676" custLinFactNeighborY="5933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10C0F3A-C3FB-44C4-8C34-DE9047CB6CA9}" type="pres">
      <dgm:prSet presAssocID="{AA0CF3E4-D610-47CC-96EF-24686050C705}" presName="rootConnector" presStyleLbl="node3" presStyleIdx="6" presStyleCnt="10"/>
      <dgm:spPr/>
      <dgm:t>
        <a:bodyPr/>
        <a:lstStyle/>
        <a:p>
          <a:pPr rtl="1"/>
          <a:endParaRPr lang="ar-EG"/>
        </a:p>
      </dgm:t>
    </dgm:pt>
    <dgm:pt modelId="{9E94C492-AD70-48D2-A8FD-67DB1F6BDFEE}" type="pres">
      <dgm:prSet presAssocID="{AA0CF3E4-D610-47CC-96EF-24686050C705}" presName="hierChild4" presStyleCnt="0"/>
      <dgm:spPr/>
    </dgm:pt>
    <dgm:pt modelId="{76B98C79-C76B-483B-8A4A-F2EB3CB58B25}" type="pres">
      <dgm:prSet presAssocID="{AA0CF3E4-D610-47CC-96EF-24686050C705}" presName="hierChild5" presStyleCnt="0"/>
      <dgm:spPr/>
    </dgm:pt>
    <dgm:pt modelId="{723682DC-E131-4CC1-A1A3-0B95049AFCD0}" type="pres">
      <dgm:prSet presAssocID="{96120A5D-892E-4675-A4E3-CDEF8CBCCF9A}" presName="Name37" presStyleLbl="parChTrans1D3" presStyleIdx="7" presStyleCnt="10"/>
      <dgm:spPr/>
      <dgm:t>
        <a:bodyPr/>
        <a:lstStyle/>
        <a:p>
          <a:pPr rtl="1"/>
          <a:endParaRPr lang="ar-EG"/>
        </a:p>
      </dgm:t>
    </dgm:pt>
    <dgm:pt modelId="{028ED1C9-0912-4A69-9785-673598348F5C}" type="pres">
      <dgm:prSet presAssocID="{50BD5ACA-60DC-4244-89F6-A477CD7BD03E}" presName="hierRoot2" presStyleCnt="0">
        <dgm:presLayoutVars>
          <dgm:hierBranch val="init"/>
        </dgm:presLayoutVars>
      </dgm:prSet>
      <dgm:spPr/>
    </dgm:pt>
    <dgm:pt modelId="{2798F40C-DD61-4477-9B74-47FD53AD25D6}" type="pres">
      <dgm:prSet presAssocID="{50BD5ACA-60DC-4244-89F6-A477CD7BD03E}" presName="rootComposite" presStyleCnt="0"/>
      <dgm:spPr/>
    </dgm:pt>
    <dgm:pt modelId="{0CEADCDE-20AE-4B07-8BA3-EFD2A55AB9A6}" type="pres">
      <dgm:prSet presAssocID="{50BD5ACA-60DC-4244-89F6-A477CD7BD03E}" presName="rootText" presStyleLbl="node3" presStyleIdx="7" presStyleCnt="10" custScaleX="182100" custScaleY="99524" custLinFactNeighborX="-23264" custLinFactNeighborY="47726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974B16A9-83E0-4943-835F-FA19D5482FD1}" type="pres">
      <dgm:prSet presAssocID="{50BD5ACA-60DC-4244-89F6-A477CD7BD03E}" presName="rootConnector" presStyleLbl="node3" presStyleIdx="7" presStyleCnt="10"/>
      <dgm:spPr/>
      <dgm:t>
        <a:bodyPr/>
        <a:lstStyle/>
        <a:p>
          <a:pPr rtl="1"/>
          <a:endParaRPr lang="ar-EG"/>
        </a:p>
      </dgm:t>
    </dgm:pt>
    <dgm:pt modelId="{49B91757-D0AC-4E11-8BA7-57423754D422}" type="pres">
      <dgm:prSet presAssocID="{50BD5ACA-60DC-4244-89F6-A477CD7BD03E}" presName="hierChild4" presStyleCnt="0"/>
      <dgm:spPr/>
    </dgm:pt>
    <dgm:pt modelId="{1971AF23-F745-43F5-8D1E-5F92D572372B}" type="pres">
      <dgm:prSet presAssocID="{50BD5ACA-60DC-4244-89F6-A477CD7BD03E}" presName="hierChild5" presStyleCnt="0"/>
      <dgm:spPr/>
    </dgm:pt>
    <dgm:pt modelId="{EF70C9A2-C0AE-44EB-88FD-DF334C8FEF13}" type="pres">
      <dgm:prSet presAssocID="{4238BE37-B52E-463C-B99B-A1C83E148DA9}" presName="Name37" presStyleLbl="parChTrans1D3" presStyleIdx="8" presStyleCnt="10"/>
      <dgm:spPr/>
      <dgm:t>
        <a:bodyPr/>
        <a:lstStyle/>
        <a:p>
          <a:pPr rtl="1"/>
          <a:endParaRPr lang="ar-EG"/>
        </a:p>
      </dgm:t>
    </dgm:pt>
    <dgm:pt modelId="{EFCB0214-BA9B-4F5D-B6E6-69ED392B18C6}" type="pres">
      <dgm:prSet presAssocID="{0B058AC4-826E-4153-887A-8D3F1BB6D567}" presName="hierRoot2" presStyleCnt="0">
        <dgm:presLayoutVars>
          <dgm:hierBranch val="init"/>
        </dgm:presLayoutVars>
      </dgm:prSet>
      <dgm:spPr/>
    </dgm:pt>
    <dgm:pt modelId="{286F4283-D750-4C1B-BDFA-AE3EBC0E6561}" type="pres">
      <dgm:prSet presAssocID="{0B058AC4-826E-4153-887A-8D3F1BB6D567}" presName="rootComposite" presStyleCnt="0"/>
      <dgm:spPr/>
    </dgm:pt>
    <dgm:pt modelId="{C53C85A2-A3E9-4CE4-A11F-44AF9C126721}" type="pres">
      <dgm:prSet presAssocID="{0B058AC4-826E-4153-887A-8D3F1BB6D567}" presName="rootText" presStyleLbl="node3" presStyleIdx="8" presStyleCnt="10" custScaleX="218217" custScaleY="64757" custLinFactNeighborX="-23264" custLinFactNeighborY="3646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B45A48B-827C-4425-837B-63D025EB9DB9}" type="pres">
      <dgm:prSet presAssocID="{0B058AC4-826E-4153-887A-8D3F1BB6D567}" presName="rootConnector" presStyleLbl="node3" presStyleIdx="8" presStyleCnt="10"/>
      <dgm:spPr/>
      <dgm:t>
        <a:bodyPr/>
        <a:lstStyle/>
        <a:p>
          <a:pPr rtl="1"/>
          <a:endParaRPr lang="ar-EG"/>
        </a:p>
      </dgm:t>
    </dgm:pt>
    <dgm:pt modelId="{0B34E552-1223-4F10-8B99-641CDDE6D917}" type="pres">
      <dgm:prSet presAssocID="{0B058AC4-826E-4153-887A-8D3F1BB6D567}" presName="hierChild4" presStyleCnt="0"/>
      <dgm:spPr/>
    </dgm:pt>
    <dgm:pt modelId="{B661A936-7B63-4CB1-9982-21505DEB5740}" type="pres">
      <dgm:prSet presAssocID="{0B058AC4-826E-4153-887A-8D3F1BB6D567}" presName="hierChild5" presStyleCnt="0"/>
      <dgm:spPr/>
    </dgm:pt>
    <dgm:pt modelId="{DB5EFDCE-238D-436B-BFAA-2A5FC7CA4276}" type="pres">
      <dgm:prSet presAssocID="{A7851A61-A500-4374-8EF0-817FE008C667}" presName="Name37" presStyleLbl="parChTrans1D3" presStyleIdx="9" presStyleCnt="10"/>
      <dgm:spPr/>
      <dgm:t>
        <a:bodyPr/>
        <a:lstStyle/>
        <a:p>
          <a:pPr rtl="1"/>
          <a:endParaRPr lang="ar-EG"/>
        </a:p>
      </dgm:t>
    </dgm:pt>
    <dgm:pt modelId="{DCE746F4-41B2-47F2-B176-2A5ADBFBAA65}" type="pres">
      <dgm:prSet presAssocID="{154B7578-3644-4A57-9AE8-266E3531FDB2}" presName="hierRoot2" presStyleCnt="0">
        <dgm:presLayoutVars>
          <dgm:hierBranch val="init"/>
        </dgm:presLayoutVars>
      </dgm:prSet>
      <dgm:spPr/>
    </dgm:pt>
    <dgm:pt modelId="{5F23B8D0-B2AD-45E8-BAD9-28C2A49B9474}" type="pres">
      <dgm:prSet presAssocID="{154B7578-3644-4A57-9AE8-266E3531FDB2}" presName="rootComposite" presStyleCnt="0"/>
      <dgm:spPr/>
    </dgm:pt>
    <dgm:pt modelId="{0899F132-3007-4E0D-A997-5E66A67AB454}" type="pres">
      <dgm:prSet presAssocID="{154B7578-3644-4A57-9AE8-266E3531FDB2}" presName="rootText" presStyleLbl="node3" presStyleIdx="9" presStyleCnt="10" custScaleX="200572" custScaleY="68213" custLinFactNeighborX="-21199" custLinFactNeighborY="28964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8E0652CE-2964-430B-BB8D-90FB41FDE8F4}" type="pres">
      <dgm:prSet presAssocID="{154B7578-3644-4A57-9AE8-266E3531FDB2}" presName="rootConnector" presStyleLbl="node3" presStyleIdx="9" presStyleCnt="10"/>
      <dgm:spPr/>
      <dgm:t>
        <a:bodyPr/>
        <a:lstStyle/>
        <a:p>
          <a:pPr rtl="1"/>
          <a:endParaRPr lang="ar-EG"/>
        </a:p>
      </dgm:t>
    </dgm:pt>
    <dgm:pt modelId="{9E604F4A-ECAF-4FB8-9705-74C44291A450}" type="pres">
      <dgm:prSet presAssocID="{154B7578-3644-4A57-9AE8-266E3531FDB2}" presName="hierChild4" presStyleCnt="0"/>
      <dgm:spPr/>
    </dgm:pt>
    <dgm:pt modelId="{D86751F8-9660-4730-BE9F-B830C2165B88}" type="pres">
      <dgm:prSet presAssocID="{154B7578-3644-4A57-9AE8-266E3531FDB2}" presName="hierChild5" presStyleCnt="0"/>
      <dgm:spPr/>
    </dgm:pt>
    <dgm:pt modelId="{CD6332C0-5A9F-4F45-9727-BF2D39C101CF}" type="pres">
      <dgm:prSet presAssocID="{72068AB8-0B42-4CE6-B75B-C3463EB68B71}" presName="hierChild5" presStyleCnt="0"/>
      <dgm:spPr/>
    </dgm:pt>
    <dgm:pt modelId="{7C221C48-B2A1-4E82-B541-B9C1F14AD4A1}" type="pres">
      <dgm:prSet presAssocID="{33BD1457-14A8-4DDC-BF5F-2980F6BD99B0}" presName="hierChild3" presStyleCnt="0"/>
      <dgm:spPr/>
    </dgm:pt>
  </dgm:ptLst>
  <dgm:cxnLst>
    <dgm:cxn modelId="{1E8C24AE-244A-4883-A676-2EA94E13C9E4}" type="presOf" srcId="{5D90D9E7-B402-46FA-94C7-DC7F8ED30789}" destId="{D3DEF4AB-D795-4191-83EE-58745F4BF0C9}" srcOrd="0" destOrd="0" presId="urn:microsoft.com/office/officeart/2005/8/layout/orgChart1"/>
    <dgm:cxn modelId="{D5F5B231-8467-4680-867C-016ACA9F3092}" type="presOf" srcId="{4238BE37-B52E-463C-B99B-A1C83E148DA9}" destId="{EF70C9A2-C0AE-44EB-88FD-DF334C8FEF13}" srcOrd="0" destOrd="0" presId="urn:microsoft.com/office/officeart/2005/8/layout/orgChart1"/>
    <dgm:cxn modelId="{28BE1755-F1BB-423A-ACEC-5855F07C85BF}" type="presOf" srcId="{AA0CF3E4-D610-47CC-96EF-24686050C705}" destId="{F10C0F3A-C3FB-44C4-8C34-DE9047CB6CA9}" srcOrd="1" destOrd="0" presId="urn:microsoft.com/office/officeart/2005/8/layout/orgChart1"/>
    <dgm:cxn modelId="{1B411852-AC88-4456-851A-0B8AA09769D2}" type="presOf" srcId="{9CC23D8D-BFF4-480B-B435-9AEC34C89E53}" destId="{0E7425FD-19E7-473E-B19B-61965F60D4FA}" srcOrd="0" destOrd="0" presId="urn:microsoft.com/office/officeart/2005/8/layout/orgChart1"/>
    <dgm:cxn modelId="{6EA491D9-07A8-4D91-B392-00846078E233}" srcId="{A36E7B4A-3A80-4F14-97EE-AE4CA16F9298}" destId="{33BD1457-14A8-4DDC-BF5F-2980F6BD99B0}" srcOrd="0" destOrd="0" parTransId="{5CC0DB73-52E0-4F70-A390-8EF19F4F7F4D}" sibTransId="{6DB13D71-DFA8-4726-806E-E9C151FAF83F}"/>
    <dgm:cxn modelId="{30777603-85E7-469C-8D3F-00C9C87EBE11}" type="presOf" srcId="{A03B5693-F85F-4C1D-A357-23DBE66AAD69}" destId="{63858476-2DD5-4BDE-8BD7-9FFEB821BBA9}" srcOrd="0" destOrd="0" presId="urn:microsoft.com/office/officeart/2005/8/layout/orgChart1"/>
    <dgm:cxn modelId="{5F420BE9-1A62-4268-9031-ADF47B820F09}" srcId="{1FD40A3B-0FD1-474D-9A7C-0F728F9AC63A}" destId="{CE47B536-EC7C-4B5A-8153-5D4E3D65C210}" srcOrd="3" destOrd="0" parTransId="{2F4EDB41-15C9-41B5-AA3E-4EBC155CD431}" sibTransId="{B88C168A-8FDB-4C10-A8B7-9AADFB2CA170}"/>
    <dgm:cxn modelId="{D7E317DC-46F7-4F3C-9E1F-9413F7D4B8A6}" type="presOf" srcId="{72068AB8-0B42-4CE6-B75B-C3463EB68B71}" destId="{2DD98878-ED0E-455C-966A-5480408398A9}" srcOrd="0" destOrd="0" presId="urn:microsoft.com/office/officeart/2005/8/layout/orgChart1"/>
    <dgm:cxn modelId="{09F4B743-CE8B-4590-876D-24D56B4E4D5D}" type="presOf" srcId="{72068AB8-0B42-4CE6-B75B-C3463EB68B71}" destId="{32BF7972-B633-4954-88F8-CC413C056750}" srcOrd="1" destOrd="0" presId="urn:microsoft.com/office/officeart/2005/8/layout/orgChart1"/>
    <dgm:cxn modelId="{1843D5D9-4D77-4CE9-AF74-CF5FEB76D0B2}" type="presOf" srcId="{AD894D3F-2BB1-4768-9164-ADBC9EA48499}" destId="{1C95924F-7A0E-4A2A-BD4E-D8387BF0594D}" srcOrd="0" destOrd="0" presId="urn:microsoft.com/office/officeart/2005/8/layout/orgChart1"/>
    <dgm:cxn modelId="{61E8F9B5-F22C-4CE6-AB08-DE27232AB04C}" type="presOf" srcId="{72D7DA57-4783-46C2-96CC-D6A4067FB572}" destId="{BD5FAB85-4ED2-42A8-8C34-2A5F922DB576}" srcOrd="0" destOrd="0" presId="urn:microsoft.com/office/officeart/2005/8/layout/orgChart1"/>
    <dgm:cxn modelId="{793E0426-9E75-4C05-B650-41EF26CBD751}" type="presOf" srcId="{5D90D9E7-B402-46FA-94C7-DC7F8ED30789}" destId="{9F19DC6D-D874-4044-B749-C2187FFF4DD1}" srcOrd="1" destOrd="0" presId="urn:microsoft.com/office/officeart/2005/8/layout/orgChart1"/>
    <dgm:cxn modelId="{7204408F-0C2E-4428-AA5D-E997EF2ADA1C}" type="presOf" srcId="{A36E7B4A-3A80-4F14-97EE-AE4CA16F9298}" destId="{9E544EF9-CB6B-48B5-BB23-0BE90E2348D0}" srcOrd="0" destOrd="0" presId="urn:microsoft.com/office/officeart/2005/8/layout/orgChart1"/>
    <dgm:cxn modelId="{E6CC9EE8-5CE2-40E3-8361-E386756881B4}" type="presOf" srcId="{A7851A61-A500-4374-8EF0-817FE008C667}" destId="{DB5EFDCE-238D-436B-BFAA-2A5FC7CA4276}" srcOrd="0" destOrd="0" presId="urn:microsoft.com/office/officeart/2005/8/layout/orgChart1"/>
    <dgm:cxn modelId="{949E10A2-0637-456B-90F1-BD78777FFCFE}" type="presOf" srcId="{72D7DA57-4783-46C2-96CC-D6A4067FB572}" destId="{BAA95268-40E2-43ED-B970-F35D6B1F29E1}" srcOrd="1" destOrd="0" presId="urn:microsoft.com/office/officeart/2005/8/layout/orgChart1"/>
    <dgm:cxn modelId="{568756B1-E4A9-44C4-8B1B-D9C46BF725B4}" type="presOf" srcId="{50BD5ACA-60DC-4244-89F6-A477CD7BD03E}" destId="{0CEADCDE-20AE-4B07-8BA3-EFD2A55AB9A6}" srcOrd="0" destOrd="0" presId="urn:microsoft.com/office/officeart/2005/8/layout/orgChart1"/>
    <dgm:cxn modelId="{CBFA7F17-B405-4A3D-A439-82CBDC049B41}" type="presOf" srcId="{33BD1457-14A8-4DDC-BF5F-2980F6BD99B0}" destId="{FF259382-0749-4872-844A-55AD11D5FECD}" srcOrd="1" destOrd="0" presId="urn:microsoft.com/office/officeart/2005/8/layout/orgChart1"/>
    <dgm:cxn modelId="{2BE691AA-DF5D-46B5-9886-DE1292825DF1}" type="presOf" srcId="{4489D622-380F-4AAE-ABEA-8DBF89DD2290}" destId="{385BE3DB-1CD8-4FA0-992A-0DB37E582FA6}" srcOrd="1" destOrd="0" presId="urn:microsoft.com/office/officeart/2005/8/layout/orgChart1"/>
    <dgm:cxn modelId="{E9F8645B-74E9-42D2-809B-B15173845B65}" type="presOf" srcId="{CE47B536-EC7C-4B5A-8153-5D4E3D65C210}" destId="{FB327C02-8E4E-45E1-A65A-35A8F0E6E981}" srcOrd="1" destOrd="0" presId="urn:microsoft.com/office/officeart/2005/8/layout/orgChart1"/>
    <dgm:cxn modelId="{5E057A95-607C-42B3-9B36-58C9599F7BF9}" type="presOf" srcId="{CE47B536-EC7C-4B5A-8153-5D4E3D65C210}" destId="{BC94AE22-9204-4B36-B799-C959DBF9EC55}" srcOrd="0" destOrd="0" presId="urn:microsoft.com/office/officeart/2005/8/layout/orgChart1"/>
    <dgm:cxn modelId="{E7EBAD63-EB75-4A0C-AE24-2895AC688FBC}" type="presOf" srcId="{9B91321C-8975-4513-97D9-2145B4F814DC}" destId="{697CBD5E-C820-44F3-9A7A-C06F570986A7}" srcOrd="1" destOrd="0" presId="urn:microsoft.com/office/officeart/2005/8/layout/orgChart1"/>
    <dgm:cxn modelId="{26564CD1-99A9-4BA7-B444-52008BE224AB}" srcId="{1FD40A3B-0FD1-474D-9A7C-0F728F9AC63A}" destId="{4489D622-380F-4AAE-ABEA-8DBF89DD2290}" srcOrd="2" destOrd="0" parTransId="{A03B5693-F85F-4C1D-A357-23DBE66AAD69}" sibTransId="{4F440B63-10E9-4E9F-ADB8-8C8A1D2C828A}"/>
    <dgm:cxn modelId="{D2A2D095-A03F-4C01-8AD3-B90F3ACF6EC6}" srcId="{33BD1457-14A8-4DDC-BF5F-2980F6BD99B0}" destId="{1FD40A3B-0FD1-474D-9A7C-0F728F9AC63A}" srcOrd="1" destOrd="0" parTransId="{33D5EA04-5B14-433C-A106-1EA2A5E8A30D}" sibTransId="{A8B187E3-1A3D-40BF-A947-CD3E7D56DF38}"/>
    <dgm:cxn modelId="{C806BE39-9A58-4DAF-B21E-0EF5FC57D006}" type="presOf" srcId="{5B859BE6-0CBB-49DD-8FC3-01FA906F7C70}" destId="{31622DB3-F8BE-4FF9-B4A5-B5D734F50558}" srcOrd="0" destOrd="0" presId="urn:microsoft.com/office/officeart/2005/8/layout/orgChart1"/>
    <dgm:cxn modelId="{D6D5C828-440C-4A01-8D13-5C81007CEB0D}" srcId="{AD894D3F-2BB1-4768-9164-ADBC9EA48499}" destId="{72D7DA57-4783-46C2-96CC-D6A4067FB572}" srcOrd="1" destOrd="0" parTransId="{D6E672AB-6B3A-4676-B2C4-AFE78CFA6761}" sibTransId="{EF6EC7F9-2EDF-4E43-AEF9-BB95A126A2D4}"/>
    <dgm:cxn modelId="{B1D57EAF-181B-4A01-9BBB-FDB5C805AB23}" srcId="{1FD40A3B-0FD1-474D-9A7C-0F728F9AC63A}" destId="{9B91321C-8975-4513-97D9-2145B4F814DC}" srcOrd="1" destOrd="0" parTransId="{F46DC289-F393-4EFF-B877-EE5FB8F822FE}" sibTransId="{5DD67B2D-4BC8-4F76-898D-C2E56AB710A6}"/>
    <dgm:cxn modelId="{B0CC3214-9A8D-4431-9377-7C8AFD5A7B82}" type="presOf" srcId="{1FD40A3B-0FD1-474D-9A7C-0F728F9AC63A}" destId="{EF702767-762F-4621-8C36-BECC281ACF87}" srcOrd="0" destOrd="0" presId="urn:microsoft.com/office/officeart/2005/8/layout/orgChart1"/>
    <dgm:cxn modelId="{ADA35049-E296-4F06-AD19-B9451612E311}" srcId="{72068AB8-0B42-4CE6-B75B-C3463EB68B71}" destId="{AA0CF3E4-D610-47CC-96EF-24686050C705}" srcOrd="0" destOrd="0" parTransId="{5B859BE6-0CBB-49DD-8FC3-01FA906F7C70}" sibTransId="{951BDB49-E348-4BD7-9939-5CD3924746F5}"/>
    <dgm:cxn modelId="{BFD8025B-1CF6-4104-BD79-395915F844A1}" type="presOf" srcId="{96120A5D-892E-4675-A4E3-CDEF8CBCCF9A}" destId="{723682DC-E131-4CC1-A1A3-0B95049AFCD0}" srcOrd="0" destOrd="0" presId="urn:microsoft.com/office/officeart/2005/8/layout/orgChart1"/>
    <dgm:cxn modelId="{9D2AA06E-A70A-4B68-A8AC-6B3D9C7CB88E}" type="presOf" srcId="{9B91321C-8975-4513-97D9-2145B4F814DC}" destId="{86B7F93C-C09B-4004-B0FA-C602E6F233EB}" srcOrd="0" destOrd="0" presId="urn:microsoft.com/office/officeart/2005/8/layout/orgChart1"/>
    <dgm:cxn modelId="{928D3087-F16E-410B-BF43-F94E53F64FD3}" type="presOf" srcId="{0B058AC4-826E-4153-887A-8D3F1BB6D567}" destId="{C53C85A2-A3E9-4CE4-A11F-44AF9C126721}" srcOrd="0" destOrd="0" presId="urn:microsoft.com/office/officeart/2005/8/layout/orgChart1"/>
    <dgm:cxn modelId="{C71277E2-F91F-42B0-9BBA-761EF04B85FF}" type="presOf" srcId="{AA0CF3E4-D610-47CC-96EF-24686050C705}" destId="{F99CC648-AF35-484A-AFB6-B6E28E5E4E7E}" srcOrd="0" destOrd="0" presId="urn:microsoft.com/office/officeart/2005/8/layout/orgChart1"/>
    <dgm:cxn modelId="{77056522-4D54-4540-A242-70F809F43038}" type="presOf" srcId="{EC1F0680-3B6B-4269-A5A8-165221119471}" destId="{43432357-2007-4EFD-89A7-0C2D3953A3D6}" srcOrd="0" destOrd="0" presId="urn:microsoft.com/office/officeart/2005/8/layout/orgChart1"/>
    <dgm:cxn modelId="{5790B67F-AB4A-4992-A747-458B904B3216}" srcId="{AD894D3F-2BB1-4768-9164-ADBC9EA48499}" destId="{EC1F0680-3B6B-4269-A5A8-165221119471}" srcOrd="0" destOrd="0" parTransId="{1EDAE563-6884-4E3F-A3EB-3F9F98772FC1}" sibTransId="{9FC77CDE-1F01-408A-9F3A-3AD7286A4A21}"/>
    <dgm:cxn modelId="{B0A22549-2476-4FE8-B5E9-3BE9019C7FA7}" type="presOf" srcId="{D6E672AB-6B3A-4676-B2C4-AFE78CFA6761}" destId="{45C6117D-3356-4C8E-879C-634472A98329}" srcOrd="0" destOrd="0" presId="urn:microsoft.com/office/officeart/2005/8/layout/orgChart1"/>
    <dgm:cxn modelId="{25397D38-DCC1-4024-B4B2-30F506DA4EE2}" type="presOf" srcId="{50BD5ACA-60DC-4244-89F6-A477CD7BD03E}" destId="{974B16A9-83E0-4943-835F-FA19D5482FD1}" srcOrd="1" destOrd="0" presId="urn:microsoft.com/office/officeart/2005/8/layout/orgChart1"/>
    <dgm:cxn modelId="{9A23152A-7D35-446D-8041-DFF618939A51}" type="presOf" srcId="{154B7578-3644-4A57-9AE8-266E3531FDB2}" destId="{8E0652CE-2964-430B-BB8D-90FB41FDE8F4}" srcOrd="1" destOrd="0" presId="urn:microsoft.com/office/officeart/2005/8/layout/orgChart1"/>
    <dgm:cxn modelId="{FE1FA848-5FCA-47B3-80DD-B31C72DA62F4}" type="presOf" srcId="{2F4EDB41-15C9-41B5-AA3E-4EBC155CD431}" destId="{379DCB78-4335-4958-BFC8-954FDFFBA03F}" srcOrd="0" destOrd="0" presId="urn:microsoft.com/office/officeart/2005/8/layout/orgChart1"/>
    <dgm:cxn modelId="{C3D0DA08-60C8-4638-9B3E-A21EE5B48E8B}" type="presOf" srcId="{1FD40A3B-0FD1-474D-9A7C-0F728F9AC63A}" destId="{42A26D01-B781-4304-8D26-4AEA02B3E18D}" srcOrd="1" destOrd="0" presId="urn:microsoft.com/office/officeart/2005/8/layout/orgChart1"/>
    <dgm:cxn modelId="{EDF0773E-D2A4-4156-8EE3-6EFF998F22E4}" type="presOf" srcId="{F46DC289-F393-4EFF-B877-EE5FB8F822FE}" destId="{568E907E-8302-4760-8FBF-EA13F9A3A379}" srcOrd="0" destOrd="0" presId="urn:microsoft.com/office/officeart/2005/8/layout/orgChart1"/>
    <dgm:cxn modelId="{8829EF76-2D1D-464E-B4D3-75AD66F44269}" srcId="{72068AB8-0B42-4CE6-B75B-C3463EB68B71}" destId="{154B7578-3644-4A57-9AE8-266E3531FDB2}" srcOrd="3" destOrd="0" parTransId="{A7851A61-A500-4374-8EF0-817FE008C667}" sibTransId="{6B4E03DD-B9F1-4795-8C6C-F6B33F5201B0}"/>
    <dgm:cxn modelId="{977D5046-147C-4753-A50A-C2C8E256CA0F}" type="presOf" srcId="{4489D622-380F-4AAE-ABEA-8DBF89DD2290}" destId="{D8C810D2-0F26-457F-89AB-1BEB14C5A548}" srcOrd="0" destOrd="0" presId="urn:microsoft.com/office/officeart/2005/8/layout/orgChart1"/>
    <dgm:cxn modelId="{C8924041-C9F9-418C-9CB4-D3849CCF5E63}" type="presOf" srcId="{20955786-1BA2-4AFC-9C35-E4E52CFDA771}" destId="{D458D4AE-1A2D-456C-95C8-774AA40082C6}" srcOrd="0" destOrd="0" presId="urn:microsoft.com/office/officeart/2005/8/layout/orgChart1"/>
    <dgm:cxn modelId="{94569670-5970-4BF0-B2F9-2F700495FE88}" srcId="{72068AB8-0B42-4CE6-B75B-C3463EB68B71}" destId="{50BD5ACA-60DC-4244-89F6-A477CD7BD03E}" srcOrd="1" destOrd="0" parTransId="{96120A5D-892E-4675-A4E3-CDEF8CBCCF9A}" sibTransId="{317A9C9C-7811-4BA5-8AC8-B3ED655AA532}"/>
    <dgm:cxn modelId="{443A4603-7817-476B-9BD3-F57D473799DC}" srcId="{33BD1457-14A8-4DDC-BF5F-2980F6BD99B0}" destId="{72068AB8-0B42-4CE6-B75B-C3463EB68B71}" srcOrd="2" destOrd="0" parTransId="{9CC23D8D-BFF4-480B-B435-9AEC34C89E53}" sibTransId="{C0AF0B8F-0191-4A04-BA47-295A083FB00D}"/>
    <dgm:cxn modelId="{8AB4A740-4B2C-4597-A846-B751CD0532A9}" type="presOf" srcId="{33BD1457-14A8-4DDC-BF5F-2980F6BD99B0}" destId="{EBDCA4F9-D8E1-484D-81A4-EA46ED0B1DE0}" srcOrd="0" destOrd="0" presId="urn:microsoft.com/office/officeart/2005/8/layout/orgChart1"/>
    <dgm:cxn modelId="{54C2094F-83A1-42B3-8AD5-A866241AA291}" srcId="{72068AB8-0B42-4CE6-B75B-C3463EB68B71}" destId="{0B058AC4-826E-4153-887A-8D3F1BB6D567}" srcOrd="2" destOrd="0" parTransId="{4238BE37-B52E-463C-B99B-A1C83E148DA9}" sibTransId="{03AEC095-2546-4801-A0BF-93D9F1459DB0}"/>
    <dgm:cxn modelId="{CB53C57B-75F5-485D-A9C2-F2FC6ADF27CB}" type="presOf" srcId="{0B058AC4-826E-4153-887A-8D3F1BB6D567}" destId="{0B45A48B-827C-4425-837B-63D025EB9DB9}" srcOrd="1" destOrd="0" presId="urn:microsoft.com/office/officeart/2005/8/layout/orgChart1"/>
    <dgm:cxn modelId="{B44A8EA1-A47B-4523-9508-4D6B56B9564D}" type="presOf" srcId="{EC1F0680-3B6B-4269-A5A8-165221119471}" destId="{00307E32-A7E8-4A79-8BFD-EE0C179A1897}" srcOrd="1" destOrd="0" presId="urn:microsoft.com/office/officeart/2005/8/layout/orgChart1"/>
    <dgm:cxn modelId="{F82B0EAE-75C6-4DB3-A6AE-3DD8AEFB956B}" type="presOf" srcId="{154B7578-3644-4A57-9AE8-266E3531FDB2}" destId="{0899F132-3007-4E0D-A997-5E66A67AB454}" srcOrd="0" destOrd="0" presId="urn:microsoft.com/office/officeart/2005/8/layout/orgChart1"/>
    <dgm:cxn modelId="{D5F26A88-A73E-492C-8B8E-1F9D91DC5FB5}" type="presOf" srcId="{6D3D1D72-E511-43B6-9F05-CF0F9046383F}" destId="{8A970C3B-E323-48C5-B5E5-B9B32C182F8E}" srcOrd="0" destOrd="0" presId="urn:microsoft.com/office/officeart/2005/8/layout/orgChart1"/>
    <dgm:cxn modelId="{E66B189D-41C8-48B0-8C52-B5A341189ECF}" type="presOf" srcId="{33D5EA04-5B14-433C-A106-1EA2A5E8A30D}" destId="{C40DCF2C-A784-4D12-BDD5-57B71CF71DAB}" srcOrd="0" destOrd="0" presId="urn:microsoft.com/office/officeart/2005/8/layout/orgChart1"/>
    <dgm:cxn modelId="{7A904569-9E2C-44C8-AF4B-741FC658A3F9}" srcId="{33BD1457-14A8-4DDC-BF5F-2980F6BD99B0}" destId="{AD894D3F-2BB1-4768-9164-ADBC9EA48499}" srcOrd="0" destOrd="0" parTransId="{6D3D1D72-E511-43B6-9F05-CF0F9046383F}" sibTransId="{9246FEE1-19BB-4D26-9793-6413FBFCBCB9}"/>
    <dgm:cxn modelId="{671ABF82-8259-4A60-8660-577F1D663C05}" type="presOf" srcId="{AD894D3F-2BB1-4768-9164-ADBC9EA48499}" destId="{15B6487E-FEBC-4699-BD9A-289862C06ABF}" srcOrd="1" destOrd="0" presId="urn:microsoft.com/office/officeart/2005/8/layout/orgChart1"/>
    <dgm:cxn modelId="{15AC9BFD-32B1-4278-8A94-B519F3225680}" srcId="{1FD40A3B-0FD1-474D-9A7C-0F728F9AC63A}" destId="{5D90D9E7-B402-46FA-94C7-DC7F8ED30789}" srcOrd="0" destOrd="0" parTransId="{20955786-1BA2-4AFC-9C35-E4E52CFDA771}" sibTransId="{78E0C722-BEF5-4F5C-AB44-2FA232C5F5EC}"/>
    <dgm:cxn modelId="{D66B5690-973B-400A-AF93-5E5BA2BCA183}" type="presOf" srcId="{1EDAE563-6884-4E3F-A3EB-3F9F98772FC1}" destId="{F1AB0103-0144-441C-9749-4C64CDBD79E7}" srcOrd="0" destOrd="0" presId="urn:microsoft.com/office/officeart/2005/8/layout/orgChart1"/>
    <dgm:cxn modelId="{739846BA-8DD8-4D87-89B6-467E0407B8B7}" type="presParOf" srcId="{9E544EF9-CB6B-48B5-BB23-0BE90E2348D0}" destId="{9686EAE7-1F8E-4168-8579-F38246CC47B2}" srcOrd="0" destOrd="0" presId="urn:microsoft.com/office/officeart/2005/8/layout/orgChart1"/>
    <dgm:cxn modelId="{3144263E-053D-47A8-992D-987B740CE5BE}" type="presParOf" srcId="{9686EAE7-1F8E-4168-8579-F38246CC47B2}" destId="{98F6F23E-AF11-47BC-BA2B-34A4D9E0E0C9}" srcOrd="0" destOrd="0" presId="urn:microsoft.com/office/officeart/2005/8/layout/orgChart1"/>
    <dgm:cxn modelId="{F5F29AF6-DD84-4E3C-A404-B21AEA938E6E}" type="presParOf" srcId="{98F6F23E-AF11-47BC-BA2B-34A4D9E0E0C9}" destId="{EBDCA4F9-D8E1-484D-81A4-EA46ED0B1DE0}" srcOrd="0" destOrd="0" presId="urn:microsoft.com/office/officeart/2005/8/layout/orgChart1"/>
    <dgm:cxn modelId="{70E059FB-5D2F-4A9C-8547-45360123A03D}" type="presParOf" srcId="{98F6F23E-AF11-47BC-BA2B-34A4D9E0E0C9}" destId="{FF259382-0749-4872-844A-55AD11D5FECD}" srcOrd="1" destOrd="0" presId="urn:microsoft.com/office/officeart/2005/8/layout/orgChart1"/>
    <dgm:cxn modelId="{90B18D33-F7E9-4313-97AA-CBBB4F7DEEA5}" type="presParOf" srcId="{9686EAE7-1F8E-4168-8579-F38246CC47B2}" destId="{9DE13B67-21C7-493D-BEF1-CF285F54D6D2}" srcOrd="1" destOrd="0" presId="urn:microsoft.com/office/officeart/2005/8/layout/orgChart1"/>
    <dgm:cxn modelId="{494AC089-CD4B-4FFE-B6FD-498F63F55E1C}" type="presParOf" srcId="{9DE13B67-21C7-493D-BEF1-CF285F54D6D2}" destId="{8A970C3B-E323-48C5-B5E5-B9B32C182F8E}" srcOrd="0" destOrd="0" presId="urn:microsoft.com/office/officeart/2005/8/layout/orgChart1"/>
    <dgm:cxn modelId="{56D8306C-B2C5-4E5F-BCDC-D3E661834346}" type="presParOf" srcId="{9DE13B67-21C7-493D-BEF1-CF285F54D6D2}" destId="{5594648F-9C16-4277-A130-1FFD8C1B1545}" srcOrd="1" destOrd="0" presId="urn:microsoft.com/office/officeart/2005/8/layout/orgChart1"/>
    <dgm:cxn modelId="{6E571DE0-5599-4CEB-AC74-FCA756D79879}" type="presParOf" srcId="{5594648F-9C16-4277-A130-1FFD8C1B1545}" destId="{DC9E8364-0812-4B10-9A33-4217E7BE87ED}" srcOrd="0" destOrd="0" presId="urn:microsoft.com/office/officeart/2005/8/layout/orgChart1"/>
    <dgm:cxn modelId="{C4AB51BB-9C4A-415A-84F0-F9D695026638}" type="presParOf" srcId="{DC9E8364-0812-4B10-9A33-4217E7BE87ED}" destId="{1C95924F-7A0E-4A2A-BD4E-D8387BF0594D}" srcOrd="0" destOrd="0" presId="urn:microsoft.com/office/officeart/2005/8/layout/orgChart1"/>
    <dgm:cxn modelId="{0E00C7C6-3D9C-4235-9E70-8F71855AEF2C}" type="presParOf" srcId="{DC9E8364-0812-4B10-9A33-4217E7BE87ED}" destId="{15B6487E-FEBC-4699-BD9A-289862C06ABF}" srcOrd="1" destOrd="0" presId="urn:microsoft.com/office/officeart/2005/8/layout/orgChart1"/>
    <dgm:cxn modelId="{4FA49C97-6A43-4BB7-9A88-D20D54CC4428}" type="presParOf" srcId="{5594648F-9C16-4277-A130-1FFD8C1B1545}" destId="{D8A5C1D9-A087-48F6-949E-09DD9414063E}" srcOrd="1" destOrd="0" presId="urn:microsoft.com/office/officeart/2005/8/layout/orgChart1"/>
    <dgm:cxn modelId="{1BE505E7-66A6-496A-9A15-26E908619AC8}" type="presParOf" srcId="{D8A5C1D9-A087-48F6-949E-09DD9414063E}" destId="{F1AB0103-0144-441C-9749-4C64CDBD79E7}" srcOrd="0" destOrd="0" presId="urn:microsoft.com/office/officeart/2005/8/layout/orgChart1"/>
    <dgm:cxn modelId="{E691FBD2-E80F-4D21-9270-0C75EE83B78F}" type="presParOf" srcId="{D8A5C1D9-A087-48F6-949E-09DD9414063E}" destId="{E21D36A1-C66C-4071-8E17-CC4750547071}" srcOrd="1" destOrd="0" presId="urn:microsoft.com/office/officeart/2005/8/layout/orgChart1"/>
    <dgm:cxn modelId="{ED5B0267-F1F8-4C2C-88C0-C54ECC841EAB}" type="presParOf" srcId="{E21D36A1-C66C-4071-8E17-CC4750547071}" destId="{4B993189-477E-408C-93DF-564FFCC08D8D}" srcOrd="0" destOrd="0" presId="urn:microsoft.com/office/officeart/2005/8/layout/orgChart1"/>
    <dgm:cxn modelId="{77DAFC05-254C-481B-B55E-CE8B7D3771DA}" type="presParOf" srcId="{4B993189-477E-408C-93DF-564FFCC08D8D}" destId="{43432357-2007-4EFD-89A7-0C2D3953A3D6}" srcOrd="0" destOrd="0" presId="urn:microsoft.com/office/officeart/2005/8/layout/orgChart1"/>
    <dgm:cxn modelId="{52E93564-6829-42AB-BCC3-8D200F9CB938}" type="presParOf" srcId="{4B993189-477E-408C-93DF-564FFCC08D8D}" destId="{00307E32-A7E8-4A79-8BFD-EE0C179A1897}" srcOrd="1" destOrd="0" presId="urn:microsoft.com/office/officeart/2005/8/layout/orgChart1"/>
    <dgm:cxn modelId="{38160B70-F183-451A-9922-AD4F6FEB5C32}" type="presParOf" srcId="{E21D36A1-C66C-4071-8E17-CC4750547071}" destId="{367BAC2F-A82B-4633-8CC6-BBB5183FE6F2}" srcOrd="1" destOrd="0" presId="urn:microsoft.com/office/officeart/2005/8/layout/orgChart1"/>
    <dgm:cxn modelId="{55E4C1EA-A2AC-4AEA-9EA0-0BB4A3126D6A}" type="presParOf" srcId="{E21D36A1-C66C-4071-8E17-CC4750547071}" destId="{51A77660-9CD2-495F-B1FB-135875C8670E}" srcOrd="2" destOrd="0" presId="urn:microsoft.com/office/officeart/2005/8/layout/orgChart1"/>
    <dgm:cxn modelId="{DF899140-A132-4DDC-A8EB-05E920F1329D}" type="presParOf" srcId="{D8A5C1D9-A087-48F6-949E-09DD9414063E}" destId="{45C6117D-3356-4C8E-879C-634472A98329}" srcOrd="2" destOrd="0" presId="urn:microsoft.com/office/officeart/2005/8/layout/orgChart1"/>
    <dgm:cxn modelId="{48B1A3C6-D679-4983-9A2D-1E49466CB4DD}" type="presParOf" srcId="{D8A5C1D9-A087-48F6-949E-09DD9414063E}" destId="{E684E3B5-1E73-4FCB-9E7A-E26125F24D6D}" srcOrd="3" destOrd="0" presId="urn:microsoft.com/office/officeart/2005/8/layout/orgChart1"/>
    <dgm:cxn modelId="{4F3F32AD-9619-4063-8CEC-2CDC74FDAF16}" type="presParOf" srcId="{E684E3B5-1E73-4FCB-9E7A-E26125F24D6D}" destId="{714B403B-C663-47FE-88A5-351688E5D674}" srcOrd="0" destOrd="0" presId="urn:microsoft.com/office/officeart/2005/8/layout/orgChart1"/>
    <dgm:cxn modelId="{0A40CBE9-82B5-4E64-9FC3-ED4AFFC43502}" type="presParOf" srcId="{714B403B-C663-47FE-88A5-351688E5D674}" destId="{BD5FAB85-4ED2-42A8-8C34-2A5F922DB576}" srcOrd="0" destOrd="0" presId="urn:microsoft.com/office/officeart/2005/8/layout/orgChart1"/>
    <dgm:cxn modelId="{7E65962C-49ED-4961-B5EB-4EBD9AE8D3B1}" type="presParOf" srcId="{714B403B-C663-47FE-88A5-351688E5D674}" destId="{BAA95268-40E2-43ED-B970-F35D6B1F29E1}" srcOrd="1" destOrd="0" presId="urn:microsoft.com/office/officeart/2005/8/layout/orgChart1"/>
    <dgm:cxn modelId="{D4CEF32D-5526-4216-890E-9A2B2055786A}" type="presParOf" srcId="{E684E3B5-1E73-4FCB-9E7A-E26125F24D6D}" destId="{B4EE656B-991E-44F5-B1D4-6A7018F73854}" srcOrd="1" destOrd="0" presId="urn:microsoft.com/office/officeart/2005/8/layout/orgChart1"/>
    <dgm:cxn modelId="{9BEDBFAD-6E15-4C65-94F3-D5785F782FF9}" type="presParOf" srcId="{E684E3B5-1E73-4FCB-9E7A-E26125F24D6D}" destId="{7AA1DAD6-DB02-4659-B008-6E0D6A3A044E}" srcOrd="2" destOrd="0" presId="urn:microsoft.com/office/officeart/2005/8/layout/orgChart1"/>
    <dgm:cxn modelId="{F13876CD-8929-41D7-AE6B-229708D92703}" type="presParOf" srcId="{5594648F-9C16-4277-A130-1FFD8C1B1545}" destId="{E6FD3CEB-D395-459D-BC6D-A85F822981BD}" srcOrd="2" destOrd="0" presId="urn:microsoft.com/office/officeart/2005/8/layout/orgChart1"/>
    <dgm:cxn modelId="{9203AF18-8D54-4F8B-ACCC-56073691F536}" type="presParOf" srcId="{9DE13B67-21C7-493D-BEF1-CF285F54D6D2}" destId="{C40DCF2C-A784-4D12-BDD5-57B71CF71DAB}" srcOrd="2" destOrd="0" presId="urn:microsoft.com/office/officeart/2005/8/layout/orgChart1"/>
    <dgm:cxn modelId="{8B3A0692-6F72-4A0C-86F1-36E9D896D59E}" type="presParOf" srcId="{9DE13B67-21C7-493D-BEF1-CF285F54D6D2}" destId="{CD6B3526-2FD5-4ABA-AEC5-3178C3940E10}" srcOrd="3" destOrd="0" presId="urn:microsoft.com/office/officeart/2005/8/layout/orgChart1"/>
    <dgm:cxn modelId="{50738C10-7943-4100-A9E6-2A7B3F5F6434}" type="presParOf" srcId="{CD6B3526-2FD5-4ABA-AEC5-3178C3940E10}" destId="{D24C39CD-8B02-4C18-BF1A-25B17895FB2A}" srcOrd="0" destOrd="0" presId="urn:microsoft.com/office/officeart/2005/8/layout/orgChart1"/>
    <dgm:cxn modelId="{4686955A-8D55-430C-A8C2-72116E03D75D}" type="presParOf" srcId="{D24C39CD-8B02-4C18-BF1A-25B17895FB2A}" destId="{EF702767-762F-4621-8C36-BECC281ACF87}" srcOrd="0" destOrd="0" presId="urn:microsoft.com/office/officeart/2005/8/layout/orgChart1"/>
    <dgm:cxn modelId="{54B3E310-DB71-4BD0-B4E8-5655C2C4C5FD}" type="presParOf" srcId="{D24C39CD-8B02-4C18-BF1A-25B17895FB2A}" destId="{42A26D01-B781-4304-8D26-4AEA02B3E18D}" srcOrd="1" destOrd="0" presId="urn:microsoft.com/office/officeart/2005/8/layout/orgChart1"/>
    <dgm:cxn modelId="{923D68C2-8F61-429D-9867-55A20635DF7B}" type="presParOf" srcId="{CD6B3526-2FD5-4ABA-AEC5-3178C3940E10}" destId="{F0393712-63FC-4C56-80A6-029DF18AFDB9}" srcOrd="1" destOrd="0" presId="urn:microsoft.com/office/officeart/2005/8/layout/orgChart1"/>
    <dgm:cxn modelId="{3A87766C-83F8-4AA2-BB95-3E867EF7A7B3}" type="presParOf" srcId="{F0393712-63FC-4C56-80A6-029DF18AFDB9}" destId="{D458D4AE-1A2D-456C-95C8-774AA40082C6}" srcOrd="0" destOrd="0" presId="urn:microsoft.com/office/officeart/2005/8/layout/orgChart1"/>
    <dgm:cxn modelId="{AA985BDD-5D75-4ECD-AFFF-8E408F555928}" type="presParOf" srcId="{F0393712-63FC-4C56-80A6-029DF18AFDB9}" destId="{53AA858E-FB27-4B76-BA64-564CAABA3985}" srcOrd="1" destOrd="0" presId="urn:microsoft.com/office/officeart/2005/8/layout/orgChart1"/>
    <dgm:cxn modelId="{02C7875C-5B46-4CD2-808B-49CA37680D6E}" type="presParOf" srcId="{53AA858E-FB27-4B76-BA64-564CAABA3985}" destId="{9A3251BD-D103-4E56-9110-C91C06CECF08}" srcOrd="0" destOrd="0" presId="urn:microsoft.com/office/officeart/2005/8/layout/orgChart1"/>
    <dgm:cxn modelId="{62B72048-4D79-47C7-99FE-D242C006E471}" type="presParOf" srcId="{9A3251BD-D103-4E56-9110-C91C06CECF08}" destId="{D3DEF4AB-D795-4191-83EE-58745F4BF0C9}" srcOrd="0" destOrd="0" presId="urn:microsoft.com/office/officeart/2005/8/layout/orgChart1"/>
    <dgm:cxn modelId="{A20A2CB0-6375-48DE-B450-CD1CC05A41D0}" type="presParOf" srcId="{9A3251BD-D103-4E56-9110-C91C06CECF08}" destId="{9F19DC6D-D874-4044-B749-C2187FFF4DD1}" srcOrd="1" destOrd="0" presId="urn:microsoft.com/office/officeart/2005/8/layout/orgChart1"/>
    <dgm:cxn modelId="{8E0B0004-C256-446A-959E-B815966F81A3}" type="presParOf" srcId="{53AA858E-FB27-4B76-BA64-564CAABA3985}" destId="{F7DC769F-F3DB-4E6C-A95E-35555F7BA2E9}" srcOrd="1" destOrd="0" presId="urn:microsoft.com/office/officeart/2005/8/layout/orgChart1"/>
    <dgm:cxn modelId="{8AE56BA7-3C89-4B13-A401-FAE8B8376CA5}" type="presParOf" srcId="{53AA858E-FB27-4B76-BA64-564CAABA3985}" destId="{F2D19464-2C2D-40D2-A1CE-B6550F91CC0C}" srcOrd="2" destOrd="0" presId="urn:microsoft.com/office/officeart/2005/8/layout/orgChart1"/>
    <dgm:cxn modelId="{C2011B17-E8AC-487D-8C88-6AF547125DFE}" type="presParOf" srcId="{F0393712-63FC-4C56-80A6-029DF18AFDB9}" destId="{568E907E-8302-4760-8FBF-EA13F9A3A379}" srcOrd="2" destOrd="0" presId="urn:microsoft.com/office/officeart/2005/8/layout/orgChart1"/>
    <dgm:cxn modelId="{D4455440-A1B8-48A2-B690-C784875EC120}" type="presParOf" srcId="{F0393712-63FC-4C56-80A6-029DF18AFDB9}" destId="{E370CC0C-48F3-4ECA-868A-C24E275E856C}" srcOrd="3" destOrd="0" presId="urn:microsoft.com/office/officeart/2005/8/layout/orgChart1"/>
    <dgm:cxn modelId="{A8A19823-023D-4525-86F6-0C54CD3ED79F}" type="presParOf" srcId="{E370CC0C-48F3-4ECA-868A-C24E275E856C}" destId="{ED1BE9AD-8D44-4CB1-8D8B-09E2BD36C160}" srcOrd="0" destOrd="0" presId="urn:microsoft.com/office/officeart/2005/8/layout/orgChart1"/>
    <dgm:cxn modelId="{6D31F95E-4E56-4916-B289-E77F86232F95}" type="presParOf" srcId="{ED1BE9AD-8D44-4CB1-8D8B-09E2BD36C160}" destId="{86B7F93C-C09B-4004-B0FA-C602E6F233EB}" srcOrd="0" destOrd="0" presId="urn:microsoft.com/office/officeart/2005/8/layout/orgChart1"/>
    <dgm:cxn modelId="{49CD0A6F-114B-4C2E-83F7-513126799131}" type="presParOf" srcId="{ED1BE9AD-8D44-4CB1-8D8B-09E2BD36C160}" destId="{697CBD5E-C820-44F3-9A7A-C06F570986A7}" srcOrd="1" destOrd="0" presId="urn:microsoft.com/office/officeart/2005/8/layout/orgChart1"/>
    <dgm:cxn modelId="{C22D8B8F-45D9-4869-804D-C39BC28FCC4A}" type="presParOf" srcId="{E370CC0C-48F3-4ECA-868A-C24E275E856C}" destId="{C232255B-E43E-4F2D-9DF6-8B070F044E1A}" srcOrd="1" destOrd="0" presId="urn:microsoft.com/office/officeart/2005/8/layout/orgChart1"/>
    <dgm:cxn modelId="{D7C75960-8BAC-4636-BAA4-023580993563}" type="presParOf" srcId="{E370CC0C-48F3-4ECA-868A-C24E275E856C}" destId="{BCDD9818-2EBA-47A5-BB6D-6C3911FBAE99}" srcOrd="2" destOrd="0" presId="urn:microsoft.com/office/officeart/2005/8/layout/orgChart1"/>
    <dgm:cxn modelId="{5E903F45-2B14-4909-9CFA-B6F5150A2EB8}" type="presParOf" srcId="{F0393712-63FC-4C56-80A6-029DF18AFDB9}" destId="{63858476-2DD5-4BDE-8BD7-9FFEB821BBA9}" srcOrd="4" destOrd="0" presId="urn:microsoft.com/office/officeart/2005/8/layout/orgChart1"/>
    <dgm:cxn modelId="{D1F9146B-661A-4EEB-9E0D-43213239DE2A}" type="presParOf" srcId="{F0393712-63FC-4C56-80A6-029DF18AFDB9}" destId="{0240FAF9-1A47-4958-AE15-DF1B88B47C90}" srcOrd="5" destOrd="0" presId="urn:microsoft.com/office/officeart/2005/8/layout/orgChart1"/>
    <dgm:cxn modelId="{5BD4E54E-870A-4C9A-BF9C-208DE3B8A4C9}" type="presParOf" srcId="{0240FAF9-1A47-4958-AE15-DF1B88B47C90}" destId="{2AAE8990-2FDD-493A-A5EB-9CAECB1AF912}" srcOrd="0" destOrd="0" presId="urn:microsoft.com/office/officeart/2005/8/layout/orgChart1"/>
    <dgm:cxn modelId="{3E87A571-18C5-4718-9C4C-FF6B775BD952}" type="presParOf" srcId="{2AAE8990-2FDD-493A-A5EB-9CAECB1AF912}" destId="{D8C810D2-0F26-457F-89AB-1BEB14C5A548}" srcOrd="0" destOrd="0" presId="urn:microsoft.com/office/officeart/2005/8/layout/orgChart1"/>
    <dgm:cxn modelId="{C9338FA7-A38F-4462-867F-C147524E334A}" type="presParOf" srcId="{2AAE8990-2FDD-493A-A5EB-9CAECB1AF912}" destId="{385BE3DB-1CD8-4FA0-992A-0DB37E582FA6}" srcOrd="1" destOrd="0" presId="urn:microsoft.com/office/officeart/2005/8/layout/orgChart1"/>
    <dgm:cxn modelId="{7EF8BB19-4224-4DFF-8B6F-57B4B3FE1286}" type="presParOf" srcId="{0240FAF9-1A47-4958-AE15-DF1B88B47C90}" destId="{CA25D889-D4C3-4969-BAC3-1C4A609B1A55}" srcOrd="1" destOrd="0" presId="urn:microsoft.com/office/officeart/2005/8/layout/orgChart1"/>
    <dgm:cxn modelId="{8E2FF65D-D26A-461B-BD89-807A40208904}" type="presParOf" srcId="{0240FAF9-1A47-4958-AE15-DF1B88B47C90}" destId="{D100EC07-08A6-4E4D-A59C-9F42B1649FEC}" srcOrd="2" destOrd="0" presId="urn:microsoft.com/office/officeart/2005/8/layout/orgChart1"/>
    <dgm:cxn modelId="{2AC311E1-3743-42DC-BBA6-63C574F41D8F}" type="presParOf" srcId="{F0393712-63FC-4C56-80A6-029DF18AFDB9}" destId="{379DCB78-4335-4958-BFC8-954FDFFBA03F}" srcOrd="6" destOrd="0" presId="urn:microsoft.com/office/officeart/2005/8/layout/orgChart1"/>
    <dgm:cxn modelId="{664FC416-B81F-4E78-AD48-EC5D6E203BE9}" type="presParOf" srcId="{F0393712-63FC-4C56-80A6-029DF18AFDB9}" destId="{BBD86199-242F-438B-BB7C-8E7CDB6D4B32}" srcOrd="7" destOrd="0" presId="urn:microsoft.com/office/officeart/2005/8/layout/orgChart1"/>
    <dgm:cxn modelId="{27602686-84F8-49F4-BA5D-F3963539683C}" type="presParOf" srcId="{BBD86199-242F-438B-BB7C-8E7CDB6D4B32}" destId="{40B7EC57-9F98-4868-8AA0-4FF74D6A4CD2}" srcOrd="0" destOrd="0" presId="urn:microsoft.com/office/officeart/2005/8/layout/orgChart1"/>
    <dgm:cxn modelId="{10E65D1F-C32F-4CB3-8037-A50C12300F4A}" type="presParOf" srcId="{40B7EC57-9F98-4868-8AA0-4FF74D6A4CD2}" destId="{BC94AE22-9204-4B36-B799-C959DBF9EC55}" srcOrd="0" destOrd="0" presId="urn:microsoft.com/office/officeart/2005/8/layout/orgChart1"/>
    <dgm:cxn modelId="{F1BA6904-BDB3-46DD-B756-4C7A57501031}" type="presParOf" srcId="{40B7EC57-9F98-4868-8AA0-4FF74D6A4CD2}" destId="{FB327C02-8E4E-45E1-A65A-35A8F0E6E981}" srcOrd="1" destOrd="0" presId="urn:microsoft.com/office/officeart/2005/8/layout/orgChart1"/>
    <dgm:cxn modelId="{44550FF2-EC1A-4854-A375-D57982DD712F}" type="presParOf" srcId="{BBD86199-242F-438B-BB7C-8E7CDB6D4B32}" destId="{7EB8BB57-2D2F-4681-A0C9-2CF238149909}" srcOrd="1" destOrd="0" presId="urn:microsoft.com/office/officeart/2005/8/layout/orgChart1"/>
    <dgm:cxn modelId="{E79DA0B2-F74C-4C31-9D4E-29C2F5D31469}" type="presParOf" srcId="{BBD86199-242F-438B-BB7C-8E7CDB6D4B32}" destId="{91A1839F-DEFE-48C2-9235-D24D30FF36F9}" srcOrd="2" destOrd="0" presId="urn:microsoft.com/office/officeart/2005/8/layout/orgChart1"/>
    <dgm:cxn modelId="{FD679F47-20B8-4267-BA31-476D1A1833C7}" type="presParOf" srcId="{CD6B3526-2FD5-4ABA-AEC5-3178C3940E10}" destId="{7B2042FB-740E-4906-AAEA-EC219282627A}" srcOrd="2" destOrd="0" presId="urn:microsoft.com/office/officeart/2005/8/layout/orgChart1"/>
    <dgm:cxn modelId="{5CC235C7-0821-4AAF-A8F3-C631815386C6}" type="presParOf" srcId="{9DE13B67-21C7-493D-BEF1-CF285F54D6D2}" destId="{0E7425FD-19E7-473E-B19B-61965F60D4FA}" srcOrd="4" destOrd="0" presId="urn:microsoft.com/office/officeart/2005/8/layout/orgChart1"/>
    <dgm:cxn modelId="{C48D238C-5F8B-4235-8EA6-5D01AA0ABE14}" type="presParOf" srcId="{9DE13B67-21C7-493D-BEF1-CF285F54D6D2}" destId="{9811A662-C6DE-463B-AA28-EB5EB3236E95}" srcOrd="5" destOrd="0" presId="urn:microsoft.com/office/officeart/2005/8/layout/orgChart1"/>
    <dgm:cxn modelId="{30B0F5F5-5F30-420B-AA4A-23494E21EA66}" type="presParOf" srcId="{9811A662-C6DE-463B-AA28-EB5EB3236E95}" destId="{4A6E923A-7245-4AEC-9B12-3E441286272F}" srcOrd="0" destOrd="0" presId="urn:microsoft.com/office/officeart/2005/8/layout/orgChart1"/>
    <dgm:cxn modelId="{76F4D63C-4A98-45EB-A253-009175BFDE0B}" type="presParOf" srcId="{4A6E923A-7245-4AEC-9B12-3E441286272F}" destId="{2DD98878-ED0E-455C-966A-5480408398A9}" srcOrd="0" destOrd="0" presId="urn:microsoft.com/office/officeart/2005/8/layout/orgChart1"/>
    <dgm:cxn modelId="{43B3D3E5-C199-4F1B-943C-A09503FF11DB}" type="presParOf" srcId="{4A6E923A-7245-4AEC-9B12-3E441286272F}" destId="{32BF7972-B633-4954-88F8-CC413C056750}" srcOrd="1" destOrd="0" presId="urn:microsoft.com/office/officeart/2005/8/layout/orgChart1"/>
    <dgm:cxn modelId="{59640ED4-85E3-41BB-88E2-331E0D4EFD33}" type="presParOf" srcId="{9811A662-C6DE-463B-AA28-EB5EB3236E95}" destId="{BF5837CC-98B2-44C8-9604-7B441D10343E}" srcOrd="1" destOrd="0" presId="urn:microsoft.com/office/officeart/2005/8/layout/orgChart1"/>
    <dgm:cxn modelId="{B283699E-A1C2-45DD-91EB-11B8C6515A97}" type="presParOf" srcId="{BF5837CC-98B2-44C8-9604-7B441D10343E}" destId="{31622DB3-F8BE-4FF9-B4A5-B5D734F50558}" srcOrd="0" destOrd="0" presId="urn:microsoft.com/office/officeart/2005/8/layout/orgChart1"/>
    <dgm:cxn modelId="{B8B44E15-1A20-4B95-8452-BE30F966E618}" type="presParOf" srcId="{BF5837CC-98B2-44C8-9604-7B441D10343E}" destId="{E2CF60D5-4D8A-4637-B77B-7EEE607F487A}" srcOrd="1" destOrd="0" presId="urn:microsoft.com/office/officeart/2005/8/layout/orgChart1"/>
    <dgm:cxn modelId="{E202318C-22CE-487B-A773-302EAAB00C1A}" type="presParOf" srcId="{E2CF60D5-4D8A-4637-B77B-7EEE607F487A}" destId="{99F7CC82-04BC-416A-8041-B3CDE42F713C}" srcOrd="0" destOrd="0" presId="urn:microsoft.com/office/officeart/2005/8/layout/orgChart1"/>
    <dgm:cxn modelId="{DF420AEC-8AB9-45BF-B4E3-B646535C7F24}" type="presParOf" srcId="{99F7CC82-04BC-416A-8041-B3CDE42F713C}" destId="{F99CC648-AF35-484A-AFB6-B6E28E5E4E7E}" srcOrd="0" destOrd="0" presId="urn:microsoft.com/office/officeart/2005/8/layout/orgChart1"/>
    <dgm:cxn modelId="{A6433913-F14E-4C61-823A-545BCC6486DD}" type="presParOf" srcId="{99F7CC82-04BC-416A-8041-B3CDE42F713C}" destId="{F10C0F3A-C3FB-44C4-8C34-DE9047CB6CA9}" srcOrd="1" destOrd="0" presId="urn:microsoft.com/office/officeart/2005/8/layout/orgChart1"/>
    <dgm:cxn modelId="{4639C936-CE59-49E2-AA53-FEE06210ABE0}" type="presParOf" srcId="{E2CF60D5-4D8A-4637-B77B-7EEE607F487A}" destId="{9E94C492-AD70-48D2-A8FD-67DB1F6BDFEE}" srcOrd="1" destOrd="0" presId="urn:microsoft.com/office/officeart/2005/8/layout/orgChart1"/>
    <dgm:cxn modelId="{77BE04EB-67E9-48A0-AB37-1794BDA919BB}" type="presParOf" srcId="{E2CF60D5-4D8A-4637-B77B-7EEE607F487A}" destId="{76B98C79-C76B-483B-8A4A-F2EB3CB58B25}" srcOrd="2" destOrd="0" presId="urn:microsoft.com/office/officeart/2005/8/layout/orgChart1"/>
    <dgm:cxn modelId="{852EB165-38BB-4F23-B4BD-557CA2139B0F}" type="presParOf" srcId="{BF5837CC-98B2-44C8-9604-7B441D10343E}" destId="{723682DC-E131-4CC1-A1A3-0B95049AFCD0}" srcOrd="2" destOrd="0" presId="urn:microsoft.com/office/officeart/2005/8/layout/orgChart1"/>
    <dgm:cxn modelId="{C077D919-B420-467A-A40D-652EDC58AB7A}" type="presParOf" srcId="{BF5837CC-98B2-44C8-9604-7B441D10343E}" destId="{028ED1C9-0912-4A69-9785-673598348F5C}" srcOrd="3" destOrd="0" presId="urn:microsoft.com/office/officeart/2005/8/layout/orgChart1"/>
    <dgm:cxn modelId="{FC7FB63D-B2EA-445B-813D-2EDDA6B892FB}" type="presParOf" srcId="{028ED1C9-0912-4A69-9785-673598348F5C}" destId="{2798F40C-DD61-4477-9B74-47FD53AD25D6}" srcOrd="0" destOrd="0" presId="urn:microsoft.com/office/officeart/2005/8/layout/orgChart1"/>
    <dgm:cxn modelId="{409752CE-33F0-4F5C-A0B7-FB0A0276E15F}" type="presParOf" srcId="{2798F40C-DD61-4477-9B74-47FD53AD25D6}" destId="{0CEADCDE-20AE-4B07-8BA3-EFD2A55AB9A6}" srcOrd="0" destOrd="0" presId="urn:microsoft.com/office/officeart/2005/8/layout/orgChart1"/>
    <dgm:cxn modelId="{21B574FA-81A6-4DE3-BAAC-51C691EC3DEC}" type="presParOf" srcId="{2798F40C-DD61-4477-9B74-47FD53AD25D6}" destId="{974B16A9-83E0-4943-835F-FA19D5482FD1}" srcOrd="1" destOrd="0" presId="urn:microsoft.com/office/officeart/2005/8/layout/orgChart1"/>
    <dgm:cxn modelId="{50633637-E0E2-4CDB-8601-608F0BFFF48C}" type="presParOf" srcId="{028ED1C9-0912-4A69-9785-673598348F5C}" destId="{49B91757-D0AC-4E11-8BA7-57423754D422}" srcOrd="1" destOrd="0" presId="urn:microsoft.com/office/officeart/2005/8/layout/orgChart1"/>
    <dgm:cxn modelId="{EBC63128-C0CE-4E42-8442-19AC8CEAF568}" type="presParOf" srcId="{028ED1C9-0912-4A69-9785-673598348F5C}" destId="{1971AF23-F745-43F5-8D1E-5F92D572372B}" srcOrd="2" destOrd="0" presId="urn:microsoft.com/office/officeart/2005/8/layout/orgChart1"/>
    <dgm:cxn modelId="{F94B359E-7618-4E2F-A9A2-09837552C058}" type="presParOf" srcId="{BF5837CC-98B2-44C8-9604-7B441D10343E}" destId="{EF70C9A2-C0AE-44EB-88FD-DF334C8FEF13}" srcOrd="4" destOrd="0" presId="urn:microsoft.com/office/officeart/2005/8/layout/orgChart1"/>
    <dgm:cxn modelId="{DF1CF0B9-9896-42C3-A93D-853504E9BAC5}" type="presParOf" srcId="{BF5837CC-98B2-44C8-9604-7B441D10343E}" destId="{EFCB0214-BA9B-4F5D-B6E6-69ED392B18C6}" srcOrd="5" destOrd="0" presId="urn:microsoft.com/office/officeart/2005/8/layout/orgChart1"/>
    <dgm:cxn modelId="{7CC0C372-76E5-4EC3-8CEE-CF061F64BC7C}" type="presParOf" srcId="{EFCB0214-BA9B-4F5D-B6E6-69ED392B18C6}" destId="{286F4283-D750-4C1B-BDFA-AE3EBC0E6561}" srcOrd="0" destOrd="0" presId="urn:microsoft.com/office/officeart/2005/8/layout/orgChart1"/>
    <dgm:cxn modelId="{6BA87DA5-86C3-44AE-ACF5-EA093B05BA69}" type="presParOf" srcId="{286F4283-D750-4C1B-BDFA-AE3EBC0E6561}" destId="{C53C85A2-A3E9-4CE4-A11F-44AF9C126721}" srcOrd="0" destOrd="0" presId="urn:microsoft.com/office/officeart/2005/8/layout/orgChart1"/>
    <dgm:cxn modelId="{E6F2BAB5-BAEF-4924-A35D-22F60824262A}" type="presParOf" srcId="{286F4283-D750-4C1B-BDFA-AE3EBC0E6561}" destId="{0B45A48B-827C-4425-837B-63D025EB9DB9}" srcOrd="1" destOrd="0" presId="urn:microsoft.com/office/officeart/2005/8/layout/orgChart1"/>
    <dgm:cxn modelId="{BC80A3E8-4967-493C-A914-45CE82A3BE9B}" type="presParOf" srcId="{EFCB0214-BA9B-4F5D-B6E6-69ED392B18C6}" destId="{0B34E552-1223-4F10-8B99-641CDDE6D917}" srcOrd="1" destOrd="0" presId="urn:microsoft.com/office/officeart/2005/8/layout/orgChart1"/>
    <dgm:cxn modelId="{89ACCC64-D9FA-49AB-B383-B9BB5EB8A7DE}" type="presParOf" srcId="{EFCB0214-BA9B-4F5D-B6E6-69ED392B18C6}" destId="{B661A936-7B63-4CB1-9982-21505DEB5740}" srcOrd="2" destOrd="0" presId="urn:microsoft.com/office/officeart/2005/8/layout/orgChart1"/>
    <dgm:cxn modelId="{5680EA84-E07C-4067-AC5D-D8AF21EDBF46}" type="presParOf" srcId="{BF5837CC-98B2-44C8-9604-7B441D10343E}" destId="{DB5EFDCE-238D-436B-BFAA-2A5FC7CA4276}" srcOrd="6" destOrd="0" presId="urn:microsoft.com/office/officeart/2005/8/layout/orgChart1"/>
    <dgm:cxn modelId="{0184757E-F815-4061-A591-C7BE2A2F3539}" type="presParOf" srcId="{BF5837CC-98B2-44C8-9604-7B441D10343E}" destId="{DCE746F4-41B2-47F2-B176-2A5ADBFBAA65}" srcOrd="7" destOrd="0" presId="urn:microsoft.com/office/officeart/2005/8/layout/orgChart1"/>
    <dgm:cxn modelId="{7752F9A8-4273-4C97-8D31-FD6D58917776}" type="presParOf" srcId="{DCE746F4-41B2-47F2-B176-2A5ADBFBAA65}" destId="{5F23B8D0-B2AD-45E8-BAD9-28C2A49B9474}" srcOrd="0" destOrd="0" presId="urn:microsoft.com/office/officeart/2005/8/layout/orgChart1"/>
    <dgm:cxn modelId="{73F62D14-6A79-4793-84ED-8B9276AD2F28}" type="presParOf" srcId="{5F23B8D0-B2AD-45E8-BAD9-28C2A49B9474}" destId="{0899F132-3007-4E0D-A997-5E66A67AB454}" srcOrd="0" destOrd="0" presId="urn:microsoft.com/office/officeart/2005/8/layout/orgChart1"/>
    <dgm:cxn modelId="{0B56764F-2434-48AD-902E-C8D753947E47}" type="presParOf" srcId="{5F23B8D0-B2AD-45E8-BAD9-28C2A49B9474}" destId="{8E0652CE-2964-430B-BB8D-90FB41FDE8F4}" srcOrd="1" destOrd="0" presId="urn:microsoft.com/office/officeart/2005/8/layout/orgChart1"/>
    <dgm:cxn modelId="{1205DB2B-58D7-47FE-99B6-288276882BA2}" type="presParOf" srcId="{DCE746F4-41B2-47F2-B176-2A5ADBFBAA65}" destId="{9E604F4A-ECAF-4FB8-9705-74C44291A450}" srcOrd="1" destOrd="0" presId="urn:microsoft.com/office/officeart/2005/8/layout/orgChart1"/>
    <dgm:cxn modelId="{D2908633-7829-428F-8BF4-085709286F85}" type="presParOf" srcId="{DCE746F4-41B2-47F2-B176-2A5ADBFBAA65}" destId="{D86751F8-9660-4730-BE9F-B830C2165B88}" srcOrd="2" destOrd="0" presId="urn:microsoft.com/office/officeart/2005/8/layout/orgChart1"/>
    <dgm:cxn modelId="{65002CA4-EFE9-4B3B-AA58-90BB55591547}" type="presParOf" srcId="{9811A662-C6DE-463B-AA28-EB5EB3236E95}" destId="{CD6332C0-5A9F-4F45-9727-BF2D39C101CF}" srcOrd="2" destOrd="0" presId="urn:microsoft.com/office/officeart/2005/8/layout/orgChart1"/>
    <dgm:cxn modelId="{DC89F054-A3C0-4038-9296-31A6B57B0447}" type="presParOf" srcId="{9686EAE7-1F8E-4168-8579-F38246CC47B2}" destId="{7C221C48-B2A1-4E82-B541-B9C1F14AD4A1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9E728142-388E-4987-8B5E-AEF31D9041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36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37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40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41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4CC79-A184-4356-B6EC-022E446A7919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L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77D4D-E55D-4AA0-AB63-C33E6EE093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B7EB9-3106-4012-94E1-FF9079DB10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BFA5A-AB23-42F9-81CF-527F416A3A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F5042-3B4D-44DC-9B67-7CE951838B3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3FA6A-407F-46FA-A14E-FF3DB2FF33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3F1B3-D2ED-4049-88AD-5E8C120430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5590C-2854-4234-806C-CEB07F0E19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3913E-8963-4955-A709-1FFE9C939F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5BCE1-4A79-4A02-9FD9-023D925845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E36E-E8D8-4E8A-8A5B-B80CDC75D8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82961-74C3-48E1-B146-0C41D0B66D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Times New Roman" pitchFamily="18" charset="0"/>
              </a:defRPr>
            </a:lvl1pPr>
          </a:lstStyle>
          <a:p>
            <a:pPr>
              <a:defRPr/>
            </a:pPr>
            <a:fld id="{5E41046B-8348-438D-B0D4-6EB7F90C1E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3.jpeg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notesSlide" Target="../notesSlides/notesSlide14.xml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6" Type="http://schemas.openxmlformats.org/officeDocument/2006/relationships/diagramData" Target="../diagrams/data1.xml"/><Relationship Id="rId5" Type="http://schemas.openxmlformats.org/officeDocument/2006/relationships/image" Target="../media/image5.emf"/><Relationship Id="rId4" Type="http://schemas.openxmlformats.org/officeDocument/2006/relationships/image" Target="../media/image1.gif"/><Relationship Id="rId9" Type="http://schemas.openxmlformats.org/officeDocument/2006/relationships/diagramColors" Target="../diagrams/colors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6.png"/><Relationship Id="rId4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1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5.xml"/><Relationship Id="rId4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7.xml"/><Relationship Id="rId4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8.xml"/><Relationship Id="rId4" Type="http://schemas.openxmlformats.org/officeDocument/2006/relationships/image" Target="../media/image1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9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0.xml"/><Relationship Id="rId4" Type="http://schemas.openxmlformats.org/officeDocument/2006/relationships/image" Target="../media/image1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1.xml"/><Relationship Id="rId4" Type="http://schemas.openxmlformats.org/officeDocument/2006/relationships/image" Target="../media/image1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2.xml"/><Relationship Id="rId4" Type="http://schemas.openxmlformats.org/officeDocument/2006/relationships/image" Target="../media/image1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3.xml"/><Relationship Id="rId4" Type="http://schemas.openxmlformats.org/officeDocument/2006/relationships/image" Target="../media/image1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4.xml"/><Relationship Id="rId4" Type="http://schemas.openxmlformats.org/officeDocument/2006/relationships/image" Target="../media/image1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5.xml"/><Relationship Id="rId4" Type="http://schemas.openxmlformats.org/officeDocument/2006/relationships/image" Target="../media/image1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6.xml"/><Relationship Id="rId4" Type="http://schemas.openxmlformats.org/officeDocument/2006/relationships/image" Target="../media/image1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7.xml"/><Relationship Id="rId4" Type="http://schemas.openxmlformats.org/officeDocument/2006/relationships/image" Target="../media/image1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8.xml"/><Relationship Id="rId4" Type="http://schemas.openxmlformats.org/officeDocument/2006/relationships/image" Target="../media/image1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9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0.xml"/><Relationship Id="rId4" Type="http://schemas.openxmlformats.org/officeDocument/2006/relationships/image" Target="../media/image1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1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2.emf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pPr lvl="0" eaLnBrk="1" hangingPunct="1"/>
            <a:r>
              <a:rPr lang="en-US" sz="4000" dirty="0" smtClean="0"/>
              <a:t>Glycerol (glycerin)</a:t>
            </a:r>
            <a:br>
              <a:rPr lang="en-US" sz="4000" dirty="0" smtClean="0"/>
            </a:br>
            <a:r>
              <a:rPr lang="en-US" sz="3400" dirty="0" smtClean="0"/>
              <a:t>The simplest </a:t>
            </a:r>
            <a:r>
              <a:rPr lang="en-US" sz="3400" dirty="0" err="1" smtClean="0"/>
              <a:t>trihydric</a:t>
            </a:r>
            <a:r>
              <a:rPr lang="en-US" sz="3400" dirty="0" smtClean="0"/>
              <a:t> alcohol</a:t>
            </a:r>
            <a:br>
              <a:rPr lang="en-US" sz="3400" dirty="0" smtClean="0"/>
            </a:br>
            <a:r>
              <a:rPr lang="en-US" sz="4000" dirty="0" smtClean="0"/>
              <a:t> </a:t>
            </a:r>
            <a:endParaRPr lang="en-US" sz="40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pic>
        <p:nvPicPr>
          <p:cNvPr id="4" name="Picture 3" descr="glycerol-or-glycerine"/>
          <p:cNvPicPr/>
          <p:nvPr/>
        </p:nvPicPr>
        <p:blipFill>
          <a:blip r:embed="rId5"/>
          <a:srcRect l="73000"/>
          <a:stretch>
            <a:fillRect/>
          </a:stretch>
        </p:blipFill>
        <p:spPr bwMode="auto">
          <a:xfrm>
            <a:off x="6858000" y="1600200"/>
            <a:ext cx="175260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20574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  <a:t>            </a:t>
            </a:r>
            <a:r>
              <a:rPr lang="en-US" sz="3000" kern="0" dirty="0" smtClean="0"/>
              <a:t>      </a:t>
            </a:r>
            <a:r>
              <a:rPr lang="en-US" sz="2800" kern="0" dirty="0" smtClean="0"/>
              <a:t>sodium </a:t>
            </a:r>
            <a:r>
              <a:rPr lang="en-US" sz="2800" kern="0" dirty="0" err="1" smtClean="0"/>
              <a:t>bisulphite</a:t>
            </a:r>
            <a:endParaRPr lang="en-US" sz="2800" kern="0" dirty="0" smtClean="0"/>
          </a:p>
          <a:p>
            <a:pPr lvl="0"/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  <a:t>                      (+)</a:t>
            </a:r>
          </a:p>
          <a:p>
            <a:pPr lvl="0"/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  <a:t>               </a:t>
            </a:r>
            <a:r>
              <a:rPr lang="en-US" sz="3000" kern="0" dirty="0" smtClean="0"/>
              <a:t>glucose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fermentation </a:t>
            </a:r>
          </a:p>
          <a:p>
            <a:pPr lvl="0" algn="justLow"/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Yeast                                Glycerol</a:t>
            </a:r>
          </a:p>
          <a:p>
            <a:pPr lvl="0" algn="justLow"/>
            <a:r>
              <a:rPr lang="en-US" sz="3000" kern="0" dirty="0" smtClean="0">
                <a:latin typeface="+mn-lt"/>
                <a:ea typeface="+mj-ea"/>
                <a:cs typeface="+mj-cs"/>
              </a:rPr>
              <a:t>            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2133600" y="3429000"/>
            <a:ext cx="3733800" cy="1588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3239294" y="2475706"/>
            <a:ext cx="5334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r>
              <a:rPr lang="en-US" sz="4000" dirty="0" smtClean="0"/>
              <a:t>Properties of Glycerol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8382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57800" y="838200"/>
            <a:ext cx="3200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Chemical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1600200"/>
            <a:ext cx="3657600" cy="2514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600" dirty="0" smtClean="0">
                <a:solidFill>
                  <a:srgbClr val="002060"/>
                </a:solidFill>
              </a:rPr>
              <a:t>- Colorless fluid</a:t>
            </a:r>
          </a:p>
          <a:p>
            <a:pPr lvl="0"/>
            <a:r>
              <a:rPr lang="en-US" sz="2600" dirty="0" smtClean="0">
                <a:solidFill>
                  <a:srgbClr val="002060"/>
                </a:solidFill>
              </a:rPr>
              <a:t>- Water and alcohol soluble in all proportion </a:t>
            </a:r>
          </a:p>
          <a:p>
            <a:pPr lvl="0"/>
            <a:r>
              <a:rPr lang="en-US" sz="2600" dirty="0" smtClean="0">
                <a:solidFill>
                  <a:srgbClr val="002060"/>
                </a:solidFill>
              </a:rPr>
              <a:t>- Insoluble in ether &amp; most fat solvents.</a:t>
            </a:r>
          </a:p>
          <a:p>
            <a:pPr lvl="0"/>
            <a:r>
              <a:rPr lang="en-US" sz="2600" dirty="0" smtClean="0">
                <a:solidFill>
                  <a:srgbClr val="002060"/>
                </a:solidFill>
              </a:rPr>
              <a:t>- Has a sweaty taste.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1600200"/>
            <a:ext cx="4572000" cy="2514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600" dirty="0" smtClean="0">
                <a:solidFill>
                  <a:srgbClr val="002060"/>
                </a:solidFill>
              </a:rPr>
              <a:t>       mono-, </a:t>
            </a:r>
            <a:r>
              <a:rPr lang="en-US" sz="2600" dirty="0" err="1" smtClean="0">
                <a:solidFill>
                  <a:srgbClr val="002060"/>
                </a:solidFill>
              </a:rPr>
              <a:t>di</a:t>
            </a:r>
            <a:r>
              <a:rPr lang="en-US" sz="2600" dirty="0" smtClean="0">
                <a:solidFill>
                  <a:srgbClr val="002060"/>
                </a:solidFill>
              </a:rPr>
              <a:t>- &amp;/or TAG</a:t>
            </a:r>
          </a:p>
          <a:p>
            <a:pPr lvl="0"/>
            <a:r>
              <a:rPr lang="en-US" sz="2600" dirty="0" smtClean="0">
                <a:solidFill>
                  <a:srgbClr val="002060"/>
                </a:solidFill>
              </a:rPr>
              <a:t>       ester &amp;ether phospholipids           </a:t>
            </a:r>
          </a:p>
          <a:p>
            <a:pPr lvl="0"/>
            <a:r>
              <a:rPr lang="en-US" sz="2600" dirty="0" smtClean="0">
                <a:solidFill>
                  <a:srgbClr val="002060"/>
                </a:solidFill>
              </a:rPr>
              <a:t>- </a:t>
            </a:r>
            <a:r>
              <a:rPr lang="en-US" sz="2600" dirty="0" err="1" smtClean="0">
                <a:solidFill>
                  <a:srgbClr val="002060"/>
                </a:solidFill>
              </a:rPr>
              <a:t>Acrolein</a:t>
            </a:r>
            <a:r>
              <a:rPr lang="en-US" sz="2600" dirty="0" smtClean="0">
                <a:solidFill>
                  <a:srgbClr val="002060"/>
                </a:solidFill>
              </a:rPr>
              <a:t> (acryl </a:t>
            </a:r>
            <a:r>
              <a:rPr lang="en-US" sz="2600" dirty="0" err="1" smtClean="0">
                <a:solidFill>
                  <a:srgbClr val="002060"/>
                </a:solidFill>
              </a:rPr>
              <a:t>aldhyde</a:t>
            </a:r>
            <a:r>
              <a:rPr lang="en-US" sz="2600" dirty="0" smtClean="0">
                <a:solidFill>
                  <a:srgbClr val="002060"/>
                </a:solidFill>
              </a:rPr>
              <a:t>) test: detect free glycerol &amp; any glycerol containing compound.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 flipV="1">
            <a:off x="3048000" y="762000"/>
            <a:ext cx="990600" cy="304800"/>
          </a:xfrm>
          <a:prstGeom prst="straightConnector1">
            <a:avLst/>
          </a:prstGeom>
          <a:solidFill>
            <a:schemeClr val="accent1"/>
          </a:solidFill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876800" y="762000"/>
            <a:ext cx="990600" cy="381000"/>
          </a:xfrm>
          <a:prstGeom prst="straightConnector1">
            <a:avLst/>
          </a:prstGeom>
          <a:solidFill>
            <a:schemeClr val="accent1"/>
          </a:solidFill>
          <a:ln w="889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191000" y="1905000"/>
            <a:ext cx="533400" cy="158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191000" y="2286000"/>
            <a:ext cx="533400" cy="158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+mn-lt"/>
              </a:rPr>
              <a:t>Acrolein</a:t>
            </a:r>
            <a:r>
              <a:rPr lang="en-US" sz="3600" dirty="0" smtClean="0">
                <a:latin typeface="+mn-lt"/>
              </a:rPr>
              <a:t> test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066800"/>
            <a:ext cx="495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Dehydration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00FF00"/>
                </a:solidFill>
                <a:latin typeface="+mn-lt"/>
                <a:ea typeface="+mj-ea"/>
                <a:cs typeface="+mj-cs"/>
              </a:rPr>
              <a:t>Glycerol                    </a:t>
            </a:r>
            <a:r>
              <a:rPr lang="en-US" sz="2800" kern="0" dirty="0" err="1" smtClean="0">
                <a:solidFill>
                  <a:srgbClr val="00FF00"/>
                </a:solidFill>
                <a:latin typeface="+mn-lt"/>
                <a:ea typeface="+mj-ea"/>
                <a:cs typeface="+mj-cs"/>
              </a:rPr>
              <a:t>acrolein</a:t>
            </a:r>
            <a:endParaRPr lang="en-US" sz="2800" kern="0" dirty="0" smtClean="0">
              <a:solidFill>
                <a:srgbClr val="00FF00"/>
              </a:solidFill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Heat 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752600" y="1676400"/>
            <a:ext cx="1524000" cy="1588"/>
          </a:xfrm>
          <a:prstGeom prst="straightConnector1">
            <a:avLst/>
          </a:prstGeom>
          <a:solidFill>
            <a:schemeClr val="accent1"/>
          </a:solidFill>
          <a:ln w="666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3505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irc_mi" descr="http://www.knowledgebin.org/kb/images/1/subjects/chemistry/alcohol-diol-triol-8_files/64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838200"/>
            <a:ext cx="34099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Horizontal Scroll 10"/>
          <p:cNvSpPr/>
          <p:nvPr/>
        </p:nvSpPr>
        <p:spPr bwMode="auto">
          <a:xfrm>
            <a:off x="228600" y="2971800"/>
            <a:ext cx="8610600" cy="3124200"/>
          </a:xfrm>
          <a:prstGeom prst="horizontalScrol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Importance of glycerol:</a:t>
            </a:r>
          </a:p>
          <a:p>
            <a:pPr>
              <a:buFontTx/>
              <a:buChar char="-"/>
            </a:pPr>
            <a:r>
              <a:rPr lang="en-US" sz="2350" dirty="0" smtClean="0">
                <a:solidFill>
                  <a:schemeClr val="bg2"/>
                </a:solidFill>
              </a:rPr>
              <a:t>It has a nutritive function (a product of digestion).</a:t>
            </a:r>
          </a:p>
          <a:p>
            <a:pPr>
              <a:buFontTx/>
              <a:buChar char="-"/>
            </a:pPr>
            <a:r>
              <a:rPr lang="en-US" sz="2350" dirty="0" smtClean="0">
                <a:solidFill>
                  <a:schemeClr val="bg2"/>
                </a:solidFill>
              </a:rPr>
              <a:t>It enters in many pharmaceuticals &amp; cosmetic preparation.</a:t>
            </a:r>
          </a:p>
          <a:p>
            <a:pPr>
              <a:buFontTx/>
              <a:buChar char="-"/>
            </a:pPr>
            <a:r>
              <a:rPr lang="en-US" sz="2350" dirty="0" smtClean="0">
                <a:solidFill>
                  <a:schemeClr val="bg2"/>
                </a:solidFill>
              </a:rPr>
              <a:t> enters in the preparation of nitroglycerin (a coronary vasodilator &amp; an explosive in the manufacture of dynamite) (CH</a:t>
            </a:r>
            <a:r>
              <a:rPr lang="en-US" sz="2350" baseline="-25000" dirty="0" smtClean="0">
                <a:solidFill>
                  <a:schemeClr val="bg2"/>
                </a:solidFill>
              </a:rPr>
              <a:t>2</a:t>
            </a:r>
            <a:r>
              <a:rPr lang="en-US" sz="2350" dirty="0" smtClean="0">
                <a:solidFill>
                  <a:schemeClr val="bg2"/>
                </a:solidFill>
              </a:rPr>
              <a:t>ONO</a:t>
            </a:r>
            <a:r>
              <a:rPr lang="en-US" sz="2350" baseline="-25000" dirty="0" smtClean="0">
                <a:solidFill>
                  <a:schemeClr val="bg2"/>
                </a:solidFill>
              </a:rPr>
              <a:t>2</a:t>
            </a:r>
            <a:r>
              <a:rPr lang="en-US" sz="2350" dirty="0" smtClean="0">
                <a:solidFill>
                  <a:schemeClr val="bg2"/>
                </a:solidFill>
              </a:rPr>
              <a:t>.CHONO</a:t>
            </a:r>
            <a:r>
              <a:rPr lang="en-US" sz="2350" baseline="-25000" dirty="0" smtClean="0">
                <a:solidFill>
                  <a:schemeClr val="bg2"/>
                </a:solidFill>
              </a:rPr>
              <a:t>2</a:t>
            </a:r>
            <a:r>
              <a:rPr lang="en-US" sz="2350" dirty="0" smtClean="0">
                <a:solidFill>
                  <a:schemeClr val="bg2"/>
                </a:solidFill>
              </a:rPr>
              <a:t>.CH</a:t>
            </a:r>
            <a:r>
              <a:rPr lang="en-US" sz="2350" baseline="-25000" dirty="0" smtClean="0">
                <a:solidFill>
                  <a:schemeClr val="bg2"/>
                </a:solidFill>
              </a:rPr>
              <a:t>2</a:t>
            </a:r>
            <a:r>
              <a:rPr lang="en-US" sz="2350" dirty="0" smtClean="0">
                <a:solidFill>
                  <a:schemeClr val="bg2"/>
                </a:solidFill>
              </a:rPr>
              <a:t>ONO</a:t>
            </a:r>
            <a:r>
              <a:rPr lang="en-US" sz="2350" baseline="-25000" dirty="0" smtClean="0">
                <a:solidFill>
                  <a:schemeClr val="bg2"/>
                </a:solidFill>
              </a:rPr>
              <a:t>2</a:t>
            </a:r>
            <a:r>
              <a:rPr lang="en-US" sz="2350" dirty="0" smtClean="0">
                <a:solidFill>
                  <a:schemeClr val="bg2"/>
                </a:solidFill>
              </a:rPr>
              <a:t>).</a:t>
            </a:r>
          </a:p>
          <a:p>
            <a:r>
              <a:rPr lang="en-US" sz="2350" dirty="0" smtClean="0">
                <a:solidFill>
                  <a:schemeClr val="bg2"/>
                </a:solidFill>
              </a:rPr>
              <a:t>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35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Fatty acids </a:t>
            </a:r>
            <a:r>
              <a:rPr lang="en-US" sz="3600" dirty="0" smtClean="0"/>
              <a:t>(R-COOH)</a:t>
            </a:r>
            <a:r>
              <a:rPr lang="en-US" sz="3600" dirty="0" smtClean="0">
                <a:solidFill>
                  <a:srgbClr val="00FF00"/>
                </a:solidFill>
                <a:latin typeface="Bauhaus 93" pitchFamily="82" charset="0"/>
              </a:rPr>
              <a:t/>
            </a:r>
            <a:br>
              <a:rPr lang="en-US" sz="36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36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6" name="Horizontal Scroll 5"/>
          <p:cNvSpPr/>
          <p:nvPr/>
        </p:nvSpPr>
        <p:spPr bwMode="auto">
          <a:xfrm>
            <a:off x="609600" y="609600"/>
            <a:ext cx="8077200" cy="2209800"/>
          </a:xfrm>
          <a:prstGeom prst="horizontalScroll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650" dirty="0" smtClean="0">
                <a:solidFill>
                  <a:schemeClr val="bg2"/>
                </a:solidFill>
              </a:rPr>
              <a:t>Definition of FA:</a:t>
            </a:r>
          </a:p>
          <a:p>
            <a:r>
              <a:rPr lang="en-US" sz="2650" dirty="0" smtClean="0">
                <a:solidFill>
                  <a:schemeClr val="bg2"/>
                </a:solidFill>
              </a:rPr>
              <a:t>- FAs are aliphatic carboxylic acids (R-COOH)</a:t>
            </a:r>
          </a:p>
          <a:p>
            <a:pPr>
              <a:buFontTx/>
              <a:buChar char="-"/>
            </a:pPr>
            <a:r>
              <a:rPr lang="en-US" sz="2650" dirty="0" smtClean="0">
                <a:solidFill>
                  <a:schemeClr val="bg2"/>
                </a:solidFill>
              </a:rPr>
              <a:t> The functional </a:t>
            </a:r>
            <a:r>
              <a:rPr lang="en-US" sz="2650" dirty="0" err="1" smtClean="0">
                <a:solidFill>
                  <a:schemeClr val="bg2"/>
                </a:solidFill>
              </a:rPr>
              <a:t>gp</a:t>
            </a:r>
            <a:r>
              <a:rPr lang="en-US" sz="2650" dirty="0" smtClean="0">
                <a:solidFill>
                  <a:schemeClr val="bg2"/>
                </a:solidFill>
              </a:rPr>
              <a:t> is the -COOH (carboxylic </a:t>
            </a:r>
            <a:r>
              <a:rPr lang="en-US" sz="2650" dirty="0" err="1" smtClean="0">
                <a:solidFill>
                  <a:schemeClr val="bg2"/>
                </a:solidFill>
              </a:rPr>
              <a:t>gp</a:t>
            </a:r>
            <a:r>
              <a:rPr lang="en-US" sz="2650" dirty="0" smtClean="0">
                <a:solidFill>
                  <a:schemeClr val="bg2"/>
                </a:solidFill>
              </a:rPr>
              <a:t>) </a:t>
            </a:r>
          </a:p>
          <a:p>
            <a:pPr>
              <a:buFontTx/>
              <a:buChar char="-"/>
            </a:pPr>
            <a:r>
              <a:rPr lang="en-US" sz="2650" dirty="0" smtClean="0">
                <a:solidFill>
                  <a:schemeClr val="bg2"/>
                </a:solidFill>
              </a:rPr>
              <a:t> The R group is the hydrocarbon chain.</a:t>
            </a:r>
          </a:p>
          <a:p>
            <a:r>
              <a:rPr lang="en-US" sz="2650" dirty="0" smtClean="0">
                <a:solidFill>
                  <a:schemeClr val="bg2"/>
                </a:solidFill>
              </a:rPr>
              <a:t> </a:t>
            </a: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 bwMode="auto">
          <a:xfrm>
            <a:off x="609600" y="2667000"/>
            <a:ext cx="8077200" cy="3886200"/>
          </a:xfrm>
          <a:prstGeom prst="horizontalScroll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650" dirty="0" smtClean="0">
                <a:solidFill>
                  <a:schemeClr val="bg2"/>
                </a:solidFill>
              </a:rPr>
              <a:t>General properties of FA:</a:t>
            </a:r>
          </a:p>
          <a:p>
            <a:pPr>
              <a:buFontTx/>
              <a:buChar char="-"/>
            </a:pPr>
            <a:r>
              <a:rPr lang="en-US" sz="2650" dirty="0" smtClean="0">
                <a:solidFill>
                  <a:schemeClr val="bg2"/>
                </a:solidFill>
              </a:rPr>
              <a:t> mono carboxylic acids.</a:t>
            </a:r>
          </a:p>
          <a:p>
            <a:pPr>
              <a:buFontTx/>
              <a:buChar char="-"/>
            </a:pPr>
            <a:r>
              <a:rPr lang="en-US" sz="2650" dirty="0" smtClean="0">
                <a:solidFill>
                  <a:schemeClr val="bg2"/>
                </a:solidFill>
              </a:rPr>
              <a:t> The chain length may vary from 4 to 24 C atoms</a:t>
            </a:r>
          </a:p>
          <a:p>
            <a:pPr>
              <a:buFontTx/>
              <a:buChar char="-"/>
            </a:pPr>
            <a:r>
              <a:rPr lang="en-US" sz="2650" dirty="0" smtClean="0">
                <a:solidFill>
                  <a:schemeClr val="bg2"/>
                </a:solidFill>
              </a:rPr>
              <a:t> Naturally occurring FA had an even number with few exceptions.</a:t>
            </a:r>
          </a:p>
          <a:p>
            <a:pPr>
              <a:buFontTx/>
              <a:buChar char="-"/>
            </a:pPr>
            <a:r>
              <a:rPr lang="en-US" sz="2650" dirty="0" smtClean="0">
                <a:solidFill>
                  <a:schemeClr val="bg2"/>
                </a:solidFill>
              </a:rPr>
              <a:t> FA may be saturated or unsaturated.</a:t>
            </a:r>
          </a:p>
          <a:p>
            <a:r>
              <a:rPr lang="en-US" sz="2650" dirty="0" smtClean="0">
                <a:solidFill>
                  <a:schemeClr val="bg2"/>
                </a:solidFill>
              </a:rPr>
              <a:t> </a:t>
            </a:r>
            <a:endParaRPr lang="en-US" sz="2650" dirty="0">
              <a:solidFill>
                <a:schemeClr val="bg2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001000" cy="1143000"/>
          </a:xfrm>
        </p:spPr>
        <p:txBody>
          <a:bodyPr/>
          <a:lstStyle/>
          <a:p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5" name="Cloud Callout 4"/>
          <p:cNvSpPr/>
          <p:nvPr/>
        </p:nvSpPr>
        <p:spPr bwMode="auto">
          <a:xfrm>
            <a:off x="7924800" y="-457200"/>
            <a:ext cx="1447800" cy="1295400"/>
          </a:xfrm>
          <a:prstGeom prst="cloudCallou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-442913"/>
            <a:ext cx="914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0" y="0"/>
          <a:ext cx="9144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991600" cy="1066800"/>
          </a:xfrm>
        </p:spPr>
        <p:txBody>
          <a:bodyPr/>
          <a:lstStyle/>
          <a:p>
            <a:pPr algn="l"/>
            <a:r>
              <a:rPr lang="en-US" sz="4000" dirty="0" smtClean="0"/>
              <a:t>*Nomenclature of unsaturated FA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1981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z="2800" dirty="0"/>
          </a:p>
        </p:txBody>
      </p:sp>
      <p:sp>
        <p:nvSpPr>
          <p:cNvPr id="5" name="Horizontal Scroll 4"/>
          <p:cNvSpPr/>
          <p:nvPr/>
        </p:nvSpPr>
        <p:spPr bwMode="auto">
          <a:xfrm>
            <a:off x="304800" y="609600"/>
            <a:ext cx="8610600" cy="2362200"/>
          </a:xfrm>
          <a:prstGeom prst="horizontalScroll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600" dirty="0" smtClean="0">
                <a:solidFill>
                  <a:schemeClr val="bg2"/>
                </a:solidFill>
              </a:rPr>
              <a:t>- "ω" refers to the terminal</a:t>
            </a:r>
            <a:r>
              <a:rPr lang="en-US" sz="2600" b="0" dirty="0" smtClean="0">
                <a:solidFill>
                  <a:schemeClr val="bg2"/>
                </a:solidFill>
              </a:rPr>
              <a:t> </a:t>
            </a:r>
            <a:r>
              <a:rPr lang="en-US" sz="2600" dirty="0" smtClean="0">
                <a:solidFill>
                  <a:schemeClr val="bg2"/>
                </a:solidFill>
              </a:rPr>
              <a:t>–CH</a:t>
            </a:r>
            <a:r>
              <a:rPr lang="en-US" sz="2800" baseline="-25000" dirty="0" smtClean="0">
                <a:solidFill>
                  <a:schemeClr val="bg2"/>
                </a:solidFill>
              </a:rPr>
              <a:t>3</a:t>
            </a:r>
            <a:r>
              <a:rPr lang="en-US" sz="2800" baseline="-25000" dirty="0" smtClean="0"/>
              <a:t> </a:t>
            </a:r>
            <a:r>
              <a:rPr lang="en-US" sz="2600" dirty="0" smtClean="0">
                <a:solidFill>
                  <a:schemeClr val="bg2"/>
                </a:solidFill>
              </a:rPr>
              <a:t>followed by numeric position of (=) from the terminal –CH</a:t>
            </a:r>
            <a:r>
              <a:rPr lang="en-US" sz="2800" baseline="-25000" dirty="0" smtClean="0">
                <a:solidFill>
                  <a:schemeClr val="bg2"/>
                </a:solidFill>
              </a:rPr>
              <a:t>3</a:t>
            </a:r>
            <a:r>
              <a:rPr lang="en-US" sz="2600" baseline="-25000" dirty="0" smtClean="0">
                <a:solidFill>
                  <a:schemeClr val="bg2"/>
                </a:solidFill>
              </a:rPr>
              <a:t> </a:t>
            </a:r>
            <a:r>
              <a:rPr lang="en-US" sz="2600" dirty="0" smtClean="0">
                <a:solidFill>
                  <a:schemeClr val="bg2"/>
                </a:solidFill>
              </a:rPr>
              <a:t>. Then, the total number of C followed by total number of (=).</a:t>
            </a:r>
          </a:p>
          <a:p>
            <a:pPr lvl="0"/>
            <a:r>
              <a:rPr lang="en-US" sz="2600" dirty="0" smtClean="0">
                <a:solidFill>
                  <a:schemeClr val="bg2"/>
                </a:solidFill>
              </a:rPr>
              <a:t>"Δ" refers to the numeric position of  (=) from -</a:t>
            </a:r>
            <a:r>
              <a:rPr lang="en-US" sz="2550" dirty="0" smtClean="0">
                <a:solidFill>
                  <a:schemeClr val="bg2"/>
                </a:solidFill>
              </a:rPr>
              <a:t>COOH</a:t>
            </a:r>
            <a:endParaRPr lang="en-US" sz="2600" dirty="0" smtClean="0">
              <a:solidFill>
                <a:schemeClr val="bg2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6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609600"/>
          <a:ext cx="8458199" cy="5337981"/>
        </p:xfrm>
        <a:graphic>
          <a:graphicData uri="http://schemas.openxmlformats.org/drawingml/2006/table">
            <a:tbl>
              <a:tblPr/>
              <a:tblGrid>
                <a:gridCol w="1644649"/>
                <a:gridCol w="1644650"/>
                <a:gridCol w="2349500"/>
                <a:gridCol w="2819400"/>
              </a:tblGrid>
              <a:tr h="8382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A. </a:t>
                      </a:r>
                      <a:r>
                        <a:rPr lang="en-US" sz="26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Even saturated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Carbon atoms 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Chemical nature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Occurrence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1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Acetic 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Butyric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Caproic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Capric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Lauric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Myristic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Palmitic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Stearic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Arachidic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4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10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12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14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16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18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small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small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small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small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small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small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long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long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</a:t>
                      </a:r>
                      <a:r>
                        <a:rPr lang="en-US" sz="26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, long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Vinegar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Butter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Butter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Coconut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Coconut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Coconut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Body fat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Body fat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Peanut </a:t>
                      </a: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Arachis</a:t>
                      </a: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oil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1" y="609600"/>
          <a:ext cx="8458199" cy="5337981"/>
        </p:xfrm>
        <a:graphic>
          <a:graphicData uri="http://schemas.openxmlformats.org/drawingml/2006/table">
            <a:tbl>
              <a:tblPr/>
              <a:tblGrid>
                <a:gridCol w="1644649"/>
                <a:gridCol w="1644650"/>
                <a:gridCol w="2349500"/>
                <a:gridCol w="2819400"/>
              </a:tblGrid>
              <a:tr h="83820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A. </a:t>
                      </a:r>
                      <a:r>
                        <a:rPr lang="en-US" sz="26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Even saturated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Carbon atoms 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Chemical nature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Occurrence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499781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Acetic 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Butyric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Caproic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Capric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Lauric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Myristic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Palmitic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Stearic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Arachidic</a:t>
                      </a:r>
                      <a:endParaRPr lang="en-US" sz="26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4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6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10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12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14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16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18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Low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</a:tabLst>
                        <a:defRPr/>
                      </a:pPr>
                      <a:endParaRPr lang="en-US" sz="15000" b="1" dirty="0" smtClean="0">
                        <a:solidFill>
                          <a:schemeClr val="bg2"/>
                        </a:solidFill>
                        <a:latin typeface="+mn-lt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endParaRPr lang="en-US" sz="2500" b="1" dirty="0" smtClean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endParaRPr lang="en-US" sz="2500" b="1" dirty="0" smtClean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Vinegar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Butter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Butter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Coconut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Coconut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Coconut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Body fat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Body fat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Peanut </a:t>
                      </a:r>
                      <a:r>
                        <a:rPr lang="en-US" sz="26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Arachis</a:t>
                      </a:r>
                      <a:r>
                        <a:rPr lang="en-US" sz="26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oil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38600" y="2133600"/>
            <a:ext cx="1905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ea typeface="SimSun"/>
              </a:rPr>
              <a:t>Saturated, Small</a:t>
            </a:r>
            <a:endParaRPr lang="ar-EG" sz="2800" dirty="0"/>
          </a:p>
        </p:txBody>
      </p:sp>
      <p:sp>
        <p:nvSpPr>
          <p:cNvPr id="9" name="Right Brace 8"/>
          <p:cNvSpPr/>
          <p:nvPr/>
        </p:nvSpPr>
        <p:spPr bwMode="auto">
          <a:xfrm>
            <a:off x="2514600" y="1600200"/>
            <a:ext cx="1524000" cy="2133600"/>
          </a:xfrm>
          <a:prstGeom prst="rightBrace">
            <a:avLst/>
          </a:prstGeom>
          <a:noFill/>
          <a:ln w="635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>
            <a:off x="2438400" y="4038600"/>
            <a:ext cx="1600200" cy="914400"/>
          </a:xfrm>
          <a:prstGeom prst="rightBrace">
            <a:avLst>
              <a:gd name="adj1" fmla="val 6627"/>
              <a:gd name="adj2" fmla="val 50000"/>
            </a:avLst>
          </a:prstGeom>
          <a:noFill/>
          <a:ln w="635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4038600"/>
            <a:ext cx="1905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ea typeface="SimSun"/>
              </a:rPr>
              <a:t>Saturated, Long</a:t>
            </a:r>
            <a:endParaRPr lang="ar-EG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04800"/>
          <a:ext cx="8381999" cy="1843576"/>
        </p:xfrm>
        <a:graphic>
          <a:graphicData uri="http://schemas.openxmlformats.org/drawingml/2006/table">
            <a:tbl>
              <a:tblPr/>
              <a:tblGrid>
                <a:gridCol w="1828800"/>
                <a:gridCol w="1752600"/>
                <a:gridCol w="2830215"/>
                <a:gridCol w="1970384"/>
              </a:tblGrid>
              <a:tr h="640544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B. Odd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FA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Carbon atoms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N.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Chemical nature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Occurrence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112056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Propionic</a:t>
                      </a:r>
                      <a:endParaRPr lang="en-US" sz="2400" dirty="0" smtClean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Valeric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3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odd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Saturated,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odd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Metabolism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Metabolism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8534400" cy="4572000"/>
        </p:xfrm>
        <a:graphic>
          <a:graphicData uri="http://schemas.openxmlformats.org/drawingml/2006/table">
            <a:tbl>
              <a:tblPr/>
              <a:tblGrid>
                <a:gridCol w="1828800"/>
                <a:gridCol w="1371600"/>
                <a:gridCol w="3048000"/>
                <a:gridCol w="2286000"/>
              </a:tblGrid>
              <a:tr h="762000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C.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Even, </a:t>
                      </a: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unsaturated 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Carbon </a:t>
                      </a:r>
                      <a:endParaRPr lang="en-US" sz="2400" b="1" dirty="0" smtClean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atoms N.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Chemical nature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Occurrence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10000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Palmitoleic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Oleic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Erucic 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Nervonic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Linoleic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Linolenic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Arachidonic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Timnodonic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Clubandonic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Cervonic</a:t>
                      </a:r>
                      <a:r>
                        <a:rPr lang="en-US" sz="240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16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18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22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24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18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18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20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20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22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Monounsaturated,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ω7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do, ω9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+mn-lt"/>
                          <a:ea typeface="SimSun"/>
                        </a:rPr>
                        <a:t>do, ω9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+mn-lt"/>
                          <a:ea typeface="SimSun"/>
                        </a:rPr>
                        <a:t>do, ω9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 (=),</a:t>
                      </a:r>
                      <a:r>
                        <a:rPr lang="en-US" sz="2400" baseline="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ω6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3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(=), </a:t>
                      </a: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ω3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4 </a:t>
                      </a: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(=), ω6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eicosa-pentaenoic</a:t>
                      </a: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, ω3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docosa-pentaenoic</a:t>
                      </a: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, ω3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docosa-pentaenoic</a:t>
                      </a: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, ω3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Body fat 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do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Mustard oil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Brain lipid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Vegetal oil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do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do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Fish oil , </a:t>
                      </a:r>
                      <a:r>
                        <a:rPr lang="en-US" sz="2400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prat</a:t>
                      </a: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Fish oil , </a:t>
                      </a:r>
                      <a:r>
                        <a:rPr lang="en-US" sz="2400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prat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Fish oil , </a:t>
                      </a:r>
                      <a:r>
                        <a:rPr lang="en-US" sz="2400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prat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458200" cy="5257800"/>
          </a:xfrm>
        </p:spPr>
        <p:txBody>
          <a:bodyPr/>
          <a:lstStyle/>
          <a:p>
            <a:pPr marL="742950" indent="-742950" algn="l">
              <a:spcAft>
                <a:spcPts val="0"/>
              </a:spcAft>
            </a:pPr>
            <a:r>
              <a:rPr lang="en-US" sz="3600" dirty="0" smtClean="0">
                <a:solidFill>
                  <a:srgbClr val="00FF00"/>
                </a:solidFill>
                <a:latin typeface="Arial Black" pitchFamily="34" charset="0"/>
              </a:rPr>
              <a:t>Definition of Lipids or Fats </a:t>
            </a:r>
            <a:br>
              <a:rPr lang="en-US" sz="3600" dirty="0" smtClean="0">
                <a:solidFill>
                  <a:srgbClr val="00FF00"/>
                </a:solidFill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-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/>
              <a:t>organic substances </a:t>
            </a:r>
            <a:br>
              <a:rPr lang="en-US" sz="4000" dirty="0" smtClean="0"/>
            </a:br>
            <a:r>
              <a:rPr lang="en-US" sz="4000" dirty="0" smtClean="0"/>
              <a:t>- water insoluble </a:t>
            </a:r>
            <a:br>
              <a:rPr lang="en-US" sz="4000" dirty="0" smtClean="0"/>
            </a:br>
            <a:r>
              <a:rPr lang="en-US" sz="4000" dirty="0" smtClean="0"/>
              <a:t>- fat soluble </a:t>
            </a:r>
            <a:br>
              <a:rPr lang="en-US" sz="4000" dirty="0" smtClean="0"/>
            </a:br>
            <a:r>
              <a:rPr lang="en-US" sz="4000" dirty="0" smtClean="0"/>
              <a:t>                                   </a:t>
            </a:r>
            <a:r>
              <a:rPr lang="en-US" sz="2400" dirty="0" smtClean="0">
                <a:ea typeface="SimSun"/>
              </a:rPr>
              <a:t>H</a:t>
            </a:r>
            <a:r>
              <a:rPr lang="en-US" sz="2400" baseline="-25000" dirty="0" smtClean="0">
                <a:ea typeface="SimSun"/>
              </a:rPr>
              <a:t>2</a:t>
            </a:r>
            <a:r>
              <a:rPr lang="en-US" sz="2400" dirty="0" smtClean="0">
                <a:ea typeface="SimSun"/>
              </a:rPr>
              <a:t>O</a:t>
            </a:r>
            <a:r>
              <a:rPr lang="en-US" sz="3200" dirty="0" smtClean="0">
                <a:ea typeface="SimSun"/>
              </a:rPr>
              <a:t> </a:t>
            </a:r>
            <a:r>
              <a:rPr lang="en-US" sz="3000" dirty="0" smtClean="0">
                <a:ea typeface="SimSun"/>
              </a:rPr>
              <a:t/>
            </a:r>
            <a:br>
              <a:rPr lang="en-US" sz="3000" dirty="0" smtClean="0">
                <a:ea typeface="SimSun"/>
              </a:rPr>
            </a:br>
            <a:r>
              <a:rPr lang="en-US" sz="3000" dirty="0" smtClean="0">
                <a:ea typeface="SimSun"/>
              </a:rPr>
              <a:t>R</a:t>
            </a:r>
            <a:r>
              <a:rPr lang="en-US" sz="3000" baseline="-25000" dirty="0" smtClean="0">
                <a:ea typeface="SimSun"/>
              </a:rPr>
              <a:t>1</a:t>
            </a:r>
            <a:r>
              <a:rPr lang="en-US" sz="3000" dirty="0" smtClean="0">
                <a:ea typeface="SimSun"/>
              </a:rPr>
              <a:t>-OH   +  HOOC-R</a:t>
            </a:r>
            <a:r>
              <a:rPr lang="en-US" sz="3000" baseline="-25000" dirty="0" smtClean="0">
                <a:ea typeface="SimSun"/>
              </a:rPr>
              <a:t>2                             </a:t>
            </a:r>
            <a:r>
              <a:rPr lang="en-US" sz="2800" dirty="0" smtClean="0">
                <a:ea typeface="SimSun"/>
              </a:rPr>
              <a:t>R</a:t>
            </a:r>
            <a:r>
              <a:rPr lang="en-US" sz="2800" baseline="-25000" dirty="0" smtClean="0">
                <a:ea typeface="SimSun"/>
              </a:rPr>
              <a:t>1</a:t>
            </a:r>
            <a:r>
              <a:rPr lang="en-US" sz="2800" dirty="0" smtClean="0">
                <a:ea typeface="SimSun"/>
              </a:rPr>
              <a:t>-O-OC-R</a:t>
            </a:r>
            <a:r>
              <a:rPr lang="en-US" sz="2800" baseline="-25000" dirty="0" smtClean="0">
                <a:ea typeface="SimSun"/>
              </a:rPr>
              <a:t>2</a:t>
            </a:r>
            <a:r>
              <a:rPr lang="en-US" sz="2800" dirty="0" smtClean="0">
                <a:ea typeface="SimSun"/>
              </a:rPr>
              <a:t>   Alcohol          Acid                            Ester linkage                             </a:t>
            </a:r>
            <a:br>
              <a:rPr lang="en-US" sz="2800" dirty="0" smtClean="0">
                <a:ea typeface="SimSun"/>
              </a:rPr>
            </a:br>
            <a:endParaRPr lang="en-US" sz="30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724400" y="4114800"/>
            <a:ext cx="16002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105400" y="3733800"/>
            <a:ext cx="533400" cy="381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04801"/>
          <a:ext cx="8153401" cy="1848082"/>
        </p:xfrm>
        <a:graphic>
          <a:graphicData uri="http://schemas.openxmlformats.org/drawingml/2006/table">
            <a:tbl>
              <a:tblPr/>
              <a:tblGrid>
                <a:gridCol w="2133600"/>
                <a:gridCol w="1447800"/>
                <a:gridCol w="1447800"/>
                <a:gridCol w="3124201"/>
              </a:tblGrid>
              <a:tr h="636037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D.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Branched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Carbon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atoms N.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Chemical nature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Occurrence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116562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Iso-valeric</a:t>
                      </a: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acid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Branched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Metabolic  intermediate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438400"/>
          <a:ext cx="8000999" cy="1967935"/>
        </p:xfrm>
        <a:graphic>
          <a:graphicData uri="http://schemas.openxmlformats.org/drawingml/2006/table">
            <a:tbl>
              <a:tblPr/>
              <a:tblGrid>
                <a:gridCol w="1890108"/>
                <a:gridCol w="1615092"/>
                <a:gridCol w="1828800"/>
                <a:gridCol w="2666999"/>
              </a:tblGrid>
              <a:tr h="668585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E. </a:t>
                      </a:r>
                      <a:r>
                        <a:rPr lang="en-US" sz="2400" b="1" kern="1200" dirty="0" err="1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Hydroxy</a:t>
                      </a:r>
                      <a:r>
                        <a:rPr lang="en-US" sz="2400" b="1" kern="1200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Carbon atoms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N.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Chemical nature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Occurrence</a:t>
                      </a:r>
                      <a:endParaRPr lang="en-US" sz="240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236415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Cerebronic</a:t>
                      </a: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                     </a:t>
                      </a:r>
                      <a:endParaRPr lang="en-US" sz="2400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Hydroxy</a:t>
                      </a: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acid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400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Brain </a:t>
                      </a:r>
                      <a:r>
                        <a:rPr lang="en-US" sz="2400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lipids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Saturated fatty acids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Horizontal Scroll 3"/>
          <p:cNvSpPr/>
          <p:nvPr/>
        </p:nvSpPr>
        <p:spPr bwMode="auto">
          <a:xfrm>
            <a:off x="228600" y="838200"/>
            <a:ext cx="8686800" cy="4038600"/>
          </a:xfrm>
          <a:prstGeom prst="horizontalScroll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General criteria:</a:t>
            </a:r>
          </a:p>
          <a:p>
            <a:pPr lvl="0"/>
            <a:r>
              <a:rPr lang="en-US" sz="2400" dirty="0" smtClean="0">
                <a:solidFill>
                  <a:schemeClr val="bg2"/>
                </a:solidFill>
              </a:rPr>
              <a:t>The general formula CH</a:t>
            </a:r>
            <a:r>
              <a:rPr lang="en-US" sz="2400" baseline="-25000" dirty="0" smtClean="0">
                <a:solidFill>
                  <a:schemeClr val="bg2"/>
                </a:solidFill>
              </a:rPr>
              <a:t>3</a:t>
            </a:r>
            <a:r>
              <a:rPr lang="en-US" sz="2400" dirty="0" smtClean="0">
                <a:solidFill>
                  <a:schemeClr val="bg2"/>
                </a:solidFill>
              </a:rPr>
              <a:t>. (CH</a:t>
            </a:r>
            <a:r>
              <a:rPr lang="en-US" sz="2400" baseline="-25000" dirty="0" smtClean="0">
                <a:solidFill>
                  <a:schemeClr val="bg2"/>
                </a:solidFill>
              </a:rPr>
              <a:t>2</a:t>
            </a:r>
            <a:r>
              <a:rPr lang="en-US" sz="2400" dirty="0" smtClean="0">
                <a:solidFill>
                  <a:schemeClr val="bg2"/>
                </a:solidFill>
              </a:rPr>
              <a:t>)n. COOH. e.g.</a:t>
            </a:r>
          </a:p>
          <a:p>
            <a:pPr lvl="0"/>
            <a:r>
              <a:rPr lang="en-US" sz="2400" dirty="0" smtClean="0">
                <a:solidFill>
                  <a:schemeClr val="bg2"/>
                </a:solidFill>
              </a:rPr>
              <a:t>- Acetic acid CH</a:t>
            </a:r>
            <a:r>
              <a:rPr lang="en-US" sz="2400" baseline="-25000" dirty="0" smtClean="0">
                <a:solidFill>
                  <a:schemeClr val="bg2"/>
                </a:solidFill>
              </a:rPr>
              <a:t>3</a:t>
            </a:r>
            <a:r>
              <a:rPr lang="en-US" sz="2400" dirty="0" smtClean="0">
                <a:solidFill>
                  <a:schemeClr val="bg2"/>
                </a:solidFill>
              </a:rPr>
              <a:t>. COOH</a:t>
            </a:r>
          </a:p>
          <a:p>
            <a:pPr lvl="0"/>
            <a:r>
              <a:rPr lang="en-US" sz="2400" dirty="0" smtClean="0">
                <a:solidFill>
                  <a:schemeClr val="bg2"/>
                </a:solidFill>
              </a:rPr>
              <a:t>- Butyric acid: CH</a:t>
            </a:r>
            <a:r>
              <a:rPr lang="en-US" sz="2400" baseline="-25000" dirty="0" smtClean="0">
                <a:solidFill>
                  <a:schemeClr val="bg2"/>
                </a:solidFill>
              </a:rPr>
              <a:t>3</a:t>
            </a:r>
            <a:r>
              <a:rPr lang="en-US" sz="2400" dirty="0" smtClean="0">
                <a:solidFill>
                  <a:schemeClr val="bg2"/>
                </a:solidFill>
              </a:rPr>
              <a:t>. (CH2)</a:t>
            </a:r>
            <a:r>
              <a:rPr lang="en-US" sz="2400" baseline="-25000" dirty="0" smtClean="0">
                <a:solidFill>
                  <a:schemeClr val="bg2"/>
                </a:solidFill>
              </a:rPr>
              <a:t>2</a:t>
            </a:r>
            <a:r>
              <a:rPr lang="en-US" sz="2400" dirty="0" smtClean="0">
                <a:solidFill>
                  <a:schemeClr val="bg2"/>
                </a:solidFill>
              </a:rPr>
              <a:t>. COOH.</a:t>
            </a:r>
          </a:p>
          <a:p>
            <a:pPr lvl="0"/>
            <a:r>
              <a:rPr lang="en-US" sz="2400" dirty="0" smtClean="0">
                <a:solidFill>
                  <a:schemeClr val="bg2"/>
                </a:solidFill>
              </a:rPr>
              <a:t>- </a:t>
            </a:r>
            <a:r>
              <a:rPr lang="en-US" sz="2400" dirty="0" err="1" smtClean="0">
                <a:solidFill>
                  <a:schemeClr val="bg2"/>
                </a:solidFill>
              </a:rPr>
              <a:t>Palmitic</a:t>
            </a:r>
            <a:r>
              <a:rPr lang="en-US" sz="2400" dirty="0" smtClean="0">
                <a:solidFill>
                  <a:schemeClr val="bg2"/>
                </a:solidFill>
              </a:rPr>
              <a:t> acid: CH</a:t>
            </a:r>
            <a:r>
              <a:rPr lang="en-US" sz="2400" baseline="-25000" dirty="0" smtClean="0">
                <a:solidFill>
                  <a:schemeClr val="bg2"/>
                </a:solidFill>
              </a:rPr>
              <a:t>3</a:t>
            </a:r>
            <a:r>
              <a:rPr lang="en-US" sz="2400" dirty="0" smtClean="0">
                <a:solidFill>
                  <a:schemeClr val="bg2"/>
                </a:solidFill>
              </a:rPr>
              <a:t>. (CH2)</a:t>
            </a:r>
            <a:r>
              <a:rPr lang="en-US" sz="2400" baseline="-25000" dirty="0" smtClean="0">
                <a:solidFill>
                  <a:schemeClr val="bg2"/>
                </a:solidFill>
              </a:rPr>
              <a:t>14</a:t>
            </a:r>
            <a:r>
              <a:rPr lang="en-US" sz="2400" dirty="0" smtClean="0">
                <a:solidFill>
                  <a:schemeClr val="bg2"/>
                </a:solidFill>
              </a:rPr>
              <a:t>.COOH</a:t>
            </a:r>
          </a:p>
          <a:p>
            <a:pPr lvl="0">
              <a:buFontTx/>
              <a:buChar char="-"/>
            </a:pP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Stearic</a:t>
            </a:r>
            <a:r>
              <a:rPr lang="en-US" sz="2400" dirty="0" smtClean="0">
                <a:solidFill>
                  <a:schemeClr val="bg2"/>
                </a:solidFill>
              </a:rPr>
              <a:t> acid: CH</a:t>
            </a:r>
            <a:r>
              <a:rPr lang="en-US" sz="2400" baseline="-25000" dirty="0" smtClean="0">
                <a:solidFill>
                  <a:schemeClr val="bg2"/>
                </a:solidFill>
              </a:rPr>
              <a:t>3</a:t>
            </a:r>
            <a:r>
              <a:rPr lang="en-US" sz="2400" dirty="0" smtClean="0">
                <a:solidFill>
                  <a:schemeClr val="bg2"/>
                </a:solidFill>
              </a:rPr>
              <a:t>. (CH2)</a:t>
            </a:r>
            <a:r>
              <a:rPr lang="en-US" sz="2400" baseline="-25000" dirty="0" smtClean="0">
                <a:solidFill>
                  <a:schemeClr val="bg2"/>
                </a:solidFill>
              </a:rPr>
              <a:t>16</a:t>
            </a:r>
            <a:r>
              <a:rPr lang="en-US" sz="2400" dirty="0" smtClean="0">
                <a:solidFill>
                  <a:schemeClr val="bg2"/>
                </a:solidFill>
              </a:rPr>
              <a:t>. COOH.</a:t>
            </a:r>
          </a:p>
          <a:p>
            <a:pPr lvl="0"/>
            <a:r>
              <a:rPr lang="en-US" sz="2280" dirty="0" smtClean="0">
                <a:solidFill>
                  <a:schemeClr val="bg2"/>
                </a:solidFill>
              </a:rPr>
              <a:t>Acetic &amp; butyric acids are important metabolic intermediates</a:t>
            </a:r>
          </a:p>
          <a:p>
            <a:pPr lvl="0"/>
            <a:r>
              <a:rPr lang="en-US" sz="2400" dirty="0" err="1" smtClean="0">
                <a:solidFill>
                  <a:schemeClr val="bg2"/>
                </a:solidFill>
              </a:rPr>
              <a:t>Palmitic</a:t>
            </a:r>
            <a:r>
              <a:rPr lang="en-US" sz="2400" dirty="0" smtClean="0">
                <a:solidFill>
                  <a:schemeClr val="bg2"/>
                </a:solidFill>
              </a:rPr>
              <a:t> &amp; </a:t>
            </a:r>
            <a:r>
              <a:rPr lang="en-US" sz="2400" dirty="0" err="1" smtClean="0">
                <a:solidFill>
                  <a:schemeClr val="bg2"/>
                </a:solidFill>
              </a:rPr>
              <a:t>stearic</a:t>
            </a:r>
            <a:r>
              <a:rPr lang="en-US" sz="2400" dirty="0" smtClean="0">
                <a:solidFill>
                  <a:schemeClr val="bg2"/>
                </a:solidFill>
              </a:rPr>
              <a:t> acids are most abundant in body fat.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Horizontal Scroll 3"/>
          <p:cNvSpPr/>
          <p:nvPr/>
        </p:nvSpPr>
        <p:spPr bwMode="auto">
          <a:xfrm>
            <a:off x="228600" y="533400"/>
            <a:ext cx="8686800" cy="4648200"/>
          </a:xfrm>
          <a:prstGeom prst="horizontalScroll">
            <a:avLst/>
          </a:prstGeom>
          <a:solidFill>
            <a:schemeClr val="tx2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General criteria:</a:t>
            </a:r>
          </a:p>
          <a:p>
            <a:pPr lvl="0"/>
            <a:r>
              <a:rPr lang="en-US" sz="2400" dirty="0" smtClean="0">
                <a:solidFill>
                  <a:schemeClr val="bg2"/>
                </a:solidFill>
              </a:rPr>
              <a:t>- add the suffix “</a:t>
            </a:r>
            <a:r>
              <a:rPr lang="en-US" sz="2400" dirty="0" err="1" smtClean="0">
                <a:solidFill>
                  <a:schemeClr val="bg2"/>
                </a:solidFill>
              </a:rPr>
              <a:t>enoic</a:t>
            </a:r>
            <a:r>
              <a:rPr lang="en-US" sz="2400" dirty="0" smtClean="0">
                <a:solidFill>
                  <a:schemeClr val="bg2"/>
                </a:solidFill>
              </a:rPr>
              <a:t>” after the systematic name</a:t>
            </a:r>
          </a:p>
          <a:p>
            <a:pPr lvl="0">
              <a:buFontTx/>
              <a:buChar char="-"/>
            </a:pPr>
            <a:r>
              <a:rPr lang="en-US" sz="2400" dirty="0" smtClean="0">
                <a:solidFill>
                  <a:schemeClr val="bg2"/>
                </a:solidFill>
              </a:rPr>
              <a:t> similar to saturated FA in the reaction of –COOH </a:t>
            </a:r>
          </a:p>
          <a:p>
            <a:pPr lvl="0">
              <a:buFontTx/>
              <a:buChar char="-"/>
            </a:pPr>
            <a:r>
              <a:rPr lang="en-US" sz="2400" dirty="0" smtClean="0">
                <a:solidFill>
                  <a:schemeClr val="bg2"/>
                </a:solidFill>
              </a:rPr>
              <a:t> show properties due to presence of (=).</a:t>
            </a:r>
          </a:p>
          <a:p>
            <a:pPr lvl="0"/>
            <a:r>
              <a:rPr lang="en-US" sz="2400" dirty="0" smtClean="0">
                <a:solidFill>
                  <a:schemeClr val="bg2"/>
                </a:solidFill>
              </a:rPr>
              <a:t>- </a:t>
            </a:r>
            <a:r>
              <a:rPr lang="en-US" sz="2380" dirty="0" smtClean="0">
                <a:solidFill>
                  <a:schemeClr val="bg2"/>
                </a:solidFill>
              </a:rPr>
              <a:t>exhibit geometrical isomerism </a:t>
            </a:r>
            <a:r>
              <a:rPr lang="en-US" sz="2400" dirty="0" smtClean="0">
                <a:solidFill>
                  <a:schemeClr val="bg2"/>
                </a:solidFill>
              </a:rPr>
              <a:t>at the (=).  All natural FA are </a:t>
            </a:r>
            <a:r>
              <a:rPr lang="en-US" sz="2500" i="1" u="sng" dirty="0" err="1" smtClean="0">
                <a:solidFill>
                  <a:schemeClr val="bg1"/>
                </a:solidFill>
              </a:rPr>
              <a:t>cis</a:t>
            </a:r>
            <a:r>
              <a:rPr lang="en-US" sz="2400" dirty="0" smtClean="0">
                <a:solidFill>
                  <a:schemeClr val="bg2"/>
                </a:solidFill>
              </a:rPr>
              <a:t>. But, </a:t>
            </a:r>
            <a:r>
              <a:rPr lang="en-US" sz="2400" i="1" u="sng" dirty="0" smtClean="0">
                <a:solidFill>
                  <a:schemeClr val="bg1"/>
                </a:solidFill>
              </a:rPr>
              <a:t>trans</a:t>
            </a:r>
            <a:r>
              <a:rPr lang="en-US" sz="2400" dirty="0" smtClean="0">
                <a:solidFill>
                  <a:schemeClr val="bg2"/>
                </a:solidFill>
              </a:rPr>
              <a:t> FA are formed during metabolism.</a:t>
            </a:r>
          </a:p>
          <a:p>
            <a:pPr lvl="0">
              <a:buFontTx/>
              <a:buChar char="-"/>
            </a:pPr>
            <a:r>
              <a:rPr lang="en-US" sz="2400" dirty="0" smtClean="0">
                <a:solidFill>
                  <a:schemeClr val="bg2"/>
                </a:solidFill>
              </a:rPr>
              <a:t>Unsaturated FA may contain: </a:t>
            </a:r>
          </a:p>
          <a:p>
            <a:pPr lvl="0">
              <a:buFontTx/>
              <a:buChar char="-"/>
            </a:pPr>
            <a:r>
              <a:rPr lang="en-US" sz="2400" dirty="0" smtClean="0">
                <a:solidFill>
                  <a:schemeClr val="bg2"/>
                </a:solidFill>
              </a:rPr>
              <a:t>one (=)         </a:t>
            </a:r>
            <a:r>
              <a:rPr lang="en-US" sz="2400" dirty="0" err="1" smtClean="0">
                <a:solidFill>
                  <a:schemeClr val="bg2"/>
                </a:solidFill>
              </a:rPr>
              <a:t>monoethenoid</a:t>
            </a:r>
            <a:r>
              <a:rPr lang="en-US" sz="2400" dirty="0" smtClean="0">
                <a:solidFill>
                  <a:schemeClr val="bg2"/>
                </a:solidFill>
              </a:rPr>
              <a:t> or </a:t>
            </a:r>
            <a:r>
              <a:rPr lang="en-US" sz="2400" dirty="0" err="1" smtClean="0">
                <a:solidFill>
                  <a:schemeClr val="bg2"/>
                </a:solidFill>
              </a:rPr>
              <a:t>monoenoic</a:t>
            </a:r>
            <a:r>
              <a:rPr lang="en-US" sz="2400" dirty="0" smtClean="0">
                <a:solidFill>
                  <a:schemeClr val="bg2"/>
                </a:solidFill>
              </a:rPr>
              <a:t> FA </a:t>
            </a:r>
          </a:p>
          <a:p>
            <a:pPr lvl="0">
              <a:buFontTx/>
              <a:buChar char="-"/>
            </a:pPr>
            <a:r>
              <a:rPr lang="en-US" sz="2400" dirty="0" smtClean="0">
                <a:solidFill>
                  <a:schemeClr val="bg2"/>
                </a:solidFill>
              </a:rPr>
              <a:t>Or  &gt; one (=)        </a:t>
            </a:r>
            <a:r>
              <a:rPr lang="en-US" sz="2400" dirty="0" err="1" smtClean="0">
                <a:solidFill>
                  <a:schemeClr val="bg2"/>
                </a:solidFill>
              </a:rPr>
              <a:t>polyethenoid</a:t>
            </a:r>
            <a:r>
              <a:rPr lang="en-US" sz="2400" dirty="0" smtClean="0">
                <a:solidFill>
                  <a:schemeClr val="bg2"/>
                </a:solidFill>
              </a:rPr>
              <a:t> or </a:t>
            </a:r>
            <a:r>
              <a:rPr lang="en-US" sz="2400" dirty="0" err="1" smtClean="0">
                <a:solidFill>
                  <a:schemeClr val="bg2"/>
                </a:solidFill>
              </a:rPr>
              <a:t>polyenoic</a:t>
            </a:r>
            <a:r>
              <a:rPr lang="en-US" sz="2400" dirty="0" smtClean="0">
                <a:solidFill>
                  <a:schemeClr val="bg2"/>
                </a:solidFill>
              </a:rPr>
              <a:t> FA.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981200" y="3962400"/>
            <a:ext cx="5334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743200" y="4343400"/>
            <a:ext cx="5334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Horizontal Scroll 11"/>
          <p:cNvSpPr/>
          <p:nvPr/>
        </p:nvSpPr>
        <p:spPr bwMode="auto">
          <a:xfrm>
            <a:off x="1752600" y="0"/>
            <a:ext cx="5562600" cy="914400"/>
          </a:xfrm>
          <a:prstGeom prst="horizontalScroll">
            <a:avLst/>
          </a:prstGeom>
          <a:solidFill>
            <a:schemeClr val="tx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bg2"/>
                </a:solidFill>
              </a:rPr>
              <a:t>Unsaturated fatty acids</a:t>
            </a:r>
            <a:endParaRPr kumimoji="0" lang="ar-EG" sz="4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Picture 12" descr="Structural formulae of cis and trans double bonds"/>
          <p:cNvPicPr/>
          <p:nvPr/>
        </p:nvPicPr>
        <p:blipFill>
          <a:blip r:embed="rId5">
            <a:grayscl/>
          </a:blip>
          <a:srcRect l="4805" t="14982" r="6306" b="40074"/>
          <a:stretch>
            <a:fillRect/>
          </a:stretch>
        </p:blipFill>
        <p:spPr bwMode="auto">
          <a:xfrm>
            <a:off x="2895600" y="4800600"/>
            <a:ext cx="2819400" cy="1219200"/>
          </a:xfrm>
          <a:prstGeom prst="rect">
            <a:avLst/>
          </a:prstGeom>
          <a:solidFill>
            <a:schemeClr val="accent2"/>
          </a:solidFill>
          <a:ln w="76200">
            <a:solidFill>
              <a:srgbClr val="FF0000"/>
            </a:solidFill>
            <a:prstDash val="solid"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77000" y="5029200"/>
            <a:ext cx="10668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Trans</a:t>
            </a:r>
            <a:endParaRPr lang="ar-EG" sz="28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5105400"/>
            <a:ext cx="6858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r>
              <a:rPr lang="en-US" sz="2800" dirty="0" err="1" smtClean="0">
                <a:solidFill>
                  <a:schemeClr val="bg2"/>
                </a:solidFill>
              </a:rPr>
              <a:t>Cis</a:t>
            </a:r>
            <a:endParaRPr lang="ar-EG" sz="2800" dirty="0">
              <a:solidFill>
                <a:schemeClr val="bg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133600" y="5334000"/>
            <a:ext cx="5334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>
            <a:off x="5867400" y="5334000"/>
            <a:ext cx="5334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Differences between </a:t>
            </a:r>
            <a:r>
              <a:rPr lang="en-US" sz="4000" dirty="0" err="1" smtClean="0"/>
              <a:t>monoethenoid</a:t>
            </a:r>
            <a:r>
              <a:rPr lang="en-US" sz="4000" dirty="0" smtClean="0"/>
              <a:t> &amp; </a:t>
            </a:r>
            <a:r>
              <a:rPr lang="en-US" sz="4000" dirty="0" err="1" smtClean="0"/>
              <a:t>polyethenoid</a:t>
            </a:r>
            <a:r>
              <a:rPr lang="en-US" sz="4000" dirty="0" smtClean="0"/>
              <a:t> F.A.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1" y="1371600"/>
          <a:ext cx="8610598" cy="4027715"/>
        </p:xfrm>
        <a:graphic>
          <a:graphicData uri="http://schemas.openxmlformats.org/drawingml/2006/table">
            <a:tbl>
              <a:tblPr/>
              <a:tblGrid>
                <a:gridCol w="2285999"/>
                <a:gridCol w="3048000"/>
                <a:gridCol w="3276599"/>
              </a:tblGrid>
              <a:tr h="707571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Differences</a:t>
                      </a:r>
                      <a:endParaRPr lang="en-US" sz="25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Monoethenoid F.A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Polyethenoid</a:t>
                      </a: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F.A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Number of 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(=)</a:t>
                      </a:r>
                      <a:endParaRPr lang="en-US" sz="25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One 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(=)</a:t>
                      </a:r>
                      <a:endParaRPr lang="en-US" sz="25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More than one 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(=)</a:t>
                      </a:r>
                      <a:endParaRPr lang="en-US" sz="25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+mn-lt"/>
                          <a:ea typeface="SimSun"/>
                        </a:rPr>
                        <a:t>Body 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Synthesis</a:t>
                      </a:r>
                      <a:endParaRPr lang="en-US" sz="25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Can be synthesized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Cannot be synthesized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122715"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Examples</a:t>
                      </a: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en-US" sz="25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Palmitoleic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(</a:t>
                      </a: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C16).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-Oleic </a:t>
                      </a: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acid (C18).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en-US" sz="25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Nervonic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acid (</a:t>
                      </a: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C24</a:t>
                      </a: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F7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- </a:t>
                      </a:r>
                      <a:r>
                        <a:rPr lang="en-US" sz="25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Linoleic</a:t>
                      </a: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acid (C18).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- </a:t>
                      </a:r>
                      <a:r>
                        <a:rPr lang="en-US" sz="2500" b="1" dirty="0" err="1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Linolenic</a:t>
                      </a:r>
                      <a:r>
                        <a:rPr lang="en-US" sz="25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acid (C18).</a:t>
                      </a:r>
                    </a:p>
                    <a:p>
                      <a:pPr algn="justLow" rtl="0">
                        <a:spcAft>
                          <a:spcPts val="0"/>
                        </a:spcAft>
                        <a:tabLst>
                          <a:tab pos="457200" algn="r"/>
                        </a:tabLst>
                      </a:pPr>
                      <a:r>
                        <a:rPr lang="en-US" sz="25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en-US" sz="2400" b="1" dirty="0" err="1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Arachidonic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acid </a:t>
                      </a:r>
                      <a:r>
                        <a:rPr lang="en-US" sz="2400" b="1" dirty="0" smtClean="0">
                          <a:solidFill>
                            <a:schemeClr val="bg2"/>
                          </a:solidFill>
                          <a:latin typeface="Times New Roman"/>
                          <a:ea typeface="SimSun"/>
                        </a:rPr>
                        <a:t>(C20)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r>
              <a:rPr lang="en-US" sz="2800" u="sng" dirty="0" smtClean="0">
                <a:solidFill>
                  <a:schemeClr val="tx1"/>
                </a:solidFill>
              </a:rPr>
              <a:t>*</a:t>
            </a:r>
            <a:r>
              <a:rPr lang="en-US" sz="2800" u="sng" dirty="0" err="1" smtClean="0">
                <a:solidFill>
                  <a:schemeClr val="tx1"/>
                </a:solidFill>
              </a:rPr>
              <a:t>Palmitoleic</a:t>
            </a:r>
            <a:r>
              <a:rPr lang="en-US" sz="2800" u="sng" dirty="0" smtClean="0">
                <a:solidFill>
                  <a:schemeClr val="tx1"/>
                </a:solidFill>
              </a:rPr>
              <a:t> (unsaturated </a:t>
            </a:r>
            <a:r>
              <a:rPr lang="en-US" sz="2800" u="sng" dirty="0" err="1" smtClean="0">
                <a:solidFill>
                  <a:schemeClr val="tx1"/>
                </a:solidFill>
              </a:rPr>
              <a:t>palmtic</a:t>
            </a:r>
            <a:r>
              <a:rPr lang="en-US" sz="2800" u="sng" dirty="0" smtClean="0">
                <a:solidFill>
                  <a:schemeClr val="tx1"/>
                </a:solidFill>
              </a:rPr>
              <a:t> acid)</a:t>
            </a:r>
            <a:r>
              <a:rPr lang="en-US" sz="2800" dirty="0" smtClean="0">
                <a:solidFill>
                  <a:schemeClr val="tx1"/>
                </a:solidFill>
              </a:rPr>
              <a:t>: 16:1:w7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CH</a:t>
            </a:r>
            <a:r>
              <a:rPr lang="en-US" sz="2800" baseline="-25000" dirty="0" smtClean="0">
                <a:solidFill>
                  <a:schemeClr val="tx1"/>
                </a:solidFill>
              </a:rPr>
              <a:t>3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 (CH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r>
              <a:rPr lang="en-US" sz="2800" baseline="-25000" dirty="0" smtClean="0">
                <a:solidFill>
                  <a:schemeClr val="tx1"/>
                </a:solidFill>
              </a:rPr>
              <a:t>5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en-US" sz="2800" dirty="0" smtClean="0">
                <a:solidFill>
                  <a:schemeClr val="tx1"/>
                </a:solidFill>
              </a:rPr>
              <a:t>CH</a:t>
            </a:r>
            <a:r>
              <a:rPr lang="en-US" sz="2800" baseline="-250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= </a:t>
            </a:r>
            <a:r>
              <a:rPr lang="en-US" sz="2800" dirty="0" smtClean="0">
                <a:solidFill>
                  <a:schemeClr val="tx1"/>
                </a:solidFill>
              </a:rPr>
              <a:t>CH </a:t>
            </a:r>
            <a:r>
              <a:rPr lang="en-US" sz="2800" dirty="0" smtClean="0">
                <a:solidFill>
                  <a:schemeClr val="tx1"/>
                </a:solidFill>
              </a:rPr>
              <a:t>– (CH</a:t>
            </a:r>
            <a:r>
              <a:rPr lang="en-US" sz="2800" baseline="-25000" dirty="0" smtClean="0">
                <a:solidFill>
                  <a:schemeClr val="tx1"/>
                </a:solidFill>
              </a:rPr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r>
              <a:rPr lang="en-US" sz="2800" baseline="-25000" dirty="0" smtClean="0">
                <a:solidFill>
                  <a:schemeClr val="tx1"/>
                </a:solidFill>
              </a:rPr>
              <a:t>7</a:t>
            </a:r>
            <a:r>
              <a:rPr lang="en-US" sz="2800" dirty="0" smtClean="0">
                <a:solidFill>
                  <a:schemeClr val="tx1"/>
                </a:solidFill>
              </a:rPr>
              <a:t> – COOH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10       9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u="sng" dirty="0" smtClean="0">
                <a:solidFill>
                  <a:schemeClr val="accent2"/>
                </a:solidFill>
              </a:rPr>
              <a:t>*Oleic </a:t>
            </a:r>
            <a:r>
              <a:rPr lang="en-US" sz="2800" u="sng" dirty="0" smtClean="0">
                <a:solidFill>
                  <a:schemeClr val="accent2"/>
                </a:solidFill>
              </a:rPr>
              <a:t>(</a:t>
            </a:r>
            <a:r>
              <a:rPr lang="en-US" sz="2800" u="sng" dirty="0" smtClean="0">
                <a:solidFill>
                  <a:schemeClr val="accent2"/>
                </a:solidFill>
              </a:rPr>
              <a:t>unsaturated </a:t>
            </a:r>
            <a:r>
              <a:rPr lang="en-US" sz="2800" u="sng" dirty="0" err="1" smtClean="0">
                <a:solidFill>
                  <a:schemeClr val="accent2"/>
                </a:solidFill>
              </a:rPr>
              <a:t>stearic</a:t>
            </a:r>
            <a:r>
              <a:rPr lang="en-US" sz="2800" u="sng" dirty="0" smtClean="0">
                <a:solidFill>
                  <a:schemeClr val="accent2"/>
                </a:solidFill>
              </a:rPr>
              <a:t>):</a:t>
            </a:r>
            <a:r>
              <a:rPr lang="en-US" sz="2800" dirty="0" smtClean="0">
                <a:solidFill>
                  <a:schemeClr val="accent2"/>
                </a:solidFill>
              </a:rPr>
              <a:t> 18:1:w9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CH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3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– (CH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7</a:t>
            </a:r>
            <a:r>
              <a:rPr lang="en-US" sz="2800" dirty="0" smtClean="0">
                <a:solidFill>
                  <a:schemeClr val="accent2"/>
                </a:solidFill>
              </a:rPr>
              <a:t> – CH = CH – (CH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2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baseline="-25000" dirty="0" smtClean="0">
                <a:solidFill>
                  <a:schemeClr val="accent2"/>
                </a:solidFill>
              </a:rPr>
              <a:t>7</a:t>
            </a:r>
            <a:r>
              <a:rPr lang="en-US" sz="2800" dirty="0" smtClean="0">
                <a:solidFill>
                  <a:schemeClr val="accent2"/>
                </a:solidFill>
              </a:rPr>
              <a:t> – COOH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10       9</a:t>
            </a: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/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u="sng" dirty="0" smtClean="0"/>
              <a:t>*</a:t>
            </a:r>
            <a:r>
              <a:rPr lang="en-US" sz="2800" u="sng" dirty="0" err="1" smtClean="0"/>
              <a:t>Nervonic</a:t>
            </a:r>
            <a:r>
              <a:rPr lang="en-US" sz="2800" u="sng" dirty="0" smtClean="0"/>
              <a:t> (unsaturated </a:t>
            </a:r>
            <a:r>
              <a:rPr lang="en-US" sz="2800" u="sng" dirty="0" err="1" smtClean="0"/>
              <a:t>lignoceric</a:t>
            </a:r>
            <a:r>
              <a:rPr lang="en-US" sz="2800" u="sng" dirty="0" smtClean="0"/>
              <a:t>):</a:t>
            </a:r>
            <a:r>
              <a:rPr lang="en-US" sz="2800" dirty="0" smtClean="0"/>
              <a:t>  </a:t>
            </a:r>
            <a:r>
              <a:rPr lang="en-US" sz="2800" dirty="0" smtClean="0"/>
              <a:t>24:1:w9                     </a:t>
            </a:r>
            <a:br>
              <a:rPr lang="en-US" sz="2800" dirty="0" smtClean="0"/>
            </a:br>
            <a:r>
              <a:rPr lang="en-US" sz="2800" dirty="0" smtClean="0"/>
              <a:t>CH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/>
              <a:t>– (CH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7</a:t>
            </a:r>
            <a:r>
              <a:rPr lang="en-US" sz="2800" dirty="0" smtClean="0"/>
              <a:t> – CH = CH – (CH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13</a:t>
            </a:r>
            <a:r>
              <a:rPr lang="en-US" sz="2800" dirty="0" smtClean="0"/>
              <a:t> – </a:t>
            </a:r>
            <a:r>
              <a:rPr lang="en-US" sz="2800" dirty="0" smtClean="0"/>
              <a:t>COOH</a:t>
            </a:r>
            <a:br>
              <a:rPr lang="en-US" sz="2800" dirty="0" smtClean="0"/>
            </a:br>
            <a:r>
              <a:rPr lang="en-US" sz="2800" dirty="0" smtClean="0"/>
              <a:t>16      15</a:t>
            </a:r>
            <a:endParaRPr lang="en-US" sz="2800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Clinical significance of polyunsaturated FA (PUFA): </a:t>
            </a:r>
            <a:endParaRPr 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18288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3"/>
            <a:r>
              <a:rPr lang="en-US" dirty="0" err="1" smtClean="0"/>
              <a:t>Linoleic</a:t>
            </a:r>
            <a:r>
              <a:rPr lang="en-US" dirty="0" smtClean="0"/>
              <a:t>, (ω6), </a:t>
            </a:r>
            <a:r>
              <a:rPr lang="en-US" dirty="0" err="1" smtClean="0"/>
              <a:t>linolenic</a:t>
            </a:r>
            <a:r>
              <a:rPr lang="en-US" dirty="0" smtClean="0"/>
              <a:t> (ω3) and </a:t>
            </a:r>
            <a:r>
              <a:rPr lang="en-US" dirty="0" err="1" smtClean="0"/>
              <a:t>arachidonic</a:t>
            </a:r>
            <a:r>
              <a:rPr lang="en-US" dirty="0" smtClean="0"/>
              <a:t> acids (ω6) are called essential fatty acids (fig.3, 4, 5), they cannot be synthesized by the body and must be taken in diet.</a:t>
            </a: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086600" cy="9144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Functions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endParaRPr lang="en-US" sz="4000" dirty="0" smtClean="0">
              <a:latin typeface="+mn-lt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Horizontal Scroll 3"/>
          <p:cNvSpPr/>
          <p:nvPr/>
        </p:nvSpPr>
        <p:spPr bwMode="auto">
          <a:xfrm>
            <a:off x="990601" y="838200"/>
            <a:ext cx="3276600" cy="1219200"/>
          </a:xfrm>
          <a:prstGeom prst="horizontalScroll">
            <a:avLst/>
          </a:prstGeom>
          <a:solidFill>
            <a:srgbClr val="00FF00"/>
          </a:solidFill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2"/>
                </a:solidFill>
                <a:cs typeface="+mj-cs"/>
              </a:rPr>
              <a:t>CELL </a:t>
            </a:r>
            <a:r>
              <a:rPr lang="en-US" sz="2400" dirty="0" smtClean="0">
                <a:solidFill>
                  <a:schemeClr val="bg2"/>
                </a:solidFill>
                <a:cs typeface="+mj-cs"/>
              </a:rPr>
              <a:t>MEMBRANE</a:t>
            </a:r>
            <a:r>
              <a:rPr lang="en-US" sz="2400" dirty="0" smtClean="0">
                <a:solidFill>
                  <a:schemeClr val="bg2"/>
                </a:solidFill>
                <a:cs typeface="+mj-cs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cs typeface="+mj-cs"/>
              </a:rPr>
              <a:t>STRUCTURE</a:t>
            </a: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  <a:cs typeface="+mj-cs"/>
            </a:endParaRPr>
          </a:p>
        </p:txBody>
      </p:sp>
      <p:sp>
        <p:nvSpPr>
          <p:cNvPr id="5" name="Horizontal Scroll 4"/>
          <p:cNvSpPr/>
          <p:nvPr/>
        </p:nvSpPr>
        <p:spPr bwMode="auto">
          <a:xfrm>
            <a:off x="4953000" y="838200"/>
            <a:ext cx="2057400" cy="1219200"/>
          </a:xfrm>
          <a:prstGeom prst="horizontalScroll">
            <a:avLst/>
          </a:prstGeom>
          <a:solidFill>
            <a:srgbClr val="FFFF0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2"/>
                </a:solidFill>
                <a:cs typeface="+mj-cs"/>
              </a:rPr>
              <a:t>ENERGY SUPPLIER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EG" sz="2200" dirty="0" smtClean="0">
              <a:solidFill>
                <a:schemeClr val="bg2"/>
              </a:solidFill>
              <a:cs typeface="+mj-cs"/>
            </a:endParaRPr>
          </a:p>
        </p:txBody>
      </p:sp>
      <p:sp>
        <p:nvSpPr>
          <p:cNvPr id="6" name="Horizontal Scroll 5"/>
          <p:cNvSpPr/>
          <p:nvPr/>
        </p:nvSpPr>
        <p:spPr bwMode="auto">
          <a:xfrm>
            <a:off x="4953000" y="2286000"/>
            <a:ext cx="2209800" cy="838200"/>
          </a:xfrm>
          <a:prstGeom prst="horizontalScroll">
            <a:avLst/>
          </a:prstGeom>
          <a:solidFill>
            <a:schemeClr val="tx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2"/>
                </a:solidFill>
                <a:cs typeface="+mj-cs"/>
              </a:rPr>
              <a:t>INSULATOR</a:t>
            </a:r>
            <a:endParaRPr lang="ar-EG" sz="2400" dirty="0" smtClean="0">
              <a:solidFill>
                <a:schemeClr val="bg2"/>
              </a:solidFill>
              <a:cs typeface="+mj-cs"/>
            </a:endParaRPr>
          </a:p>
        </p:txBody>
      </p:sp>
      <p:sp>
        <p:nvSpPr>
          <p:cNvPr id="7" name="Horizontal Scroll 6"/>
          <p:cNvSpPr/>
          <p:nvPr/>
        </p:nvSpPr>
        <p:spPr bwMode="auto">
          <a:xfrm>
            <a:off x="1828800" y="4648200"/>
            <a:ext cx="4343400" cy="1219200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400" dirty="0" smtClean="0">
                <a:solidFill>
                  <a:schemeClr val="bg2"/>
                </a:solidFill>
                <a:cs typeface="+mj-cs"/>
              </a:rPr>
              <a:t>MAKE FOOD PALATABLE</a:t>
            </a:r>
          </a:p>
          <a:p>
            <a:r>
              <a:rPr lang="en-US" dirty="0" smtClean="0"/>
              <a:t>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Horizontal Scroll 7"/>
          <p:cNvSpPr/>
          <p:nvPr/>
        </p:nvSpPr>
        <p:spPr bwMode="auto">
          <a:xfrm>
            <a:off x="1371600" y="3581400"/>
            <a:ext cx="2209800" cy="1143000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2"/>
                </a:solidFill>
                <a:cs typeface="+mj-cs"/>
              </a:rPr>
              <a:t>KEEP BODY CONTOUR</a:t>
            </a:r>
            <a:endParaRPr lang="ar-EG" sz="2400" dirty="0" smtClean="0">
              <a:solidFill>
                <a:schemeClr val="bg2"/>
              </a:solidFill>
              <a:cs typeface="+mj-cs"/>
            </a:endParaRPr>
          </a:p>
        </p:txBody>
      </p:sp>
      <p:sp>
        <p:nvSpPr>
          <p:cNvPr id="9" name="Horizontal Scroll 8"/>
          <p:cNvSpPr/>
          <p:nvPr/>
        </p:nvSpPr>
        <p:spPr bwMode="auto">
          <a:xfrm>
            <a:off x="4800600" y="3581400"/>
            <a:ext cx="2133600" cy="1066800"/>
          </a:xfrm>
          <a:prstGeom prst="horizontalScroll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cs typeface="+mj-cs"/>
              </a:rPr>
              <a:t>LAXATIVE </a:t>
            </a:r>
            <a:endParaRPr lang="ar-EG" sz="2400" dirty="0" smtClean="0">
              <a:cs typeface="+mj-cs"/>
            </a:endParaRPr>
          </a:p>
        </p:txBody>
      </p:sp>
      <p:sp>
        <p:nvSpPr>
          <p:cNvPr id="10" name="Horizontal Scroll 9"/>
          <p:cNvSpPr/>
          <p:nvPr/>
        </p:nvSpPr>
        <p:spPr bwMode="auto">
          <a:xfrm>
            <a:off x="990600" y="2133600"/>
            <a:ext cx="2743200" cy="1143000"/>
          </a:xfrm>
          <a:prstGeom prst="horizontalScroll">
            <a:avLst/>
          </a:prstGeom>
          <a:solidFill>
            <a:schemeClr val="accent2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2"/>
                </a:solidFill>
                <a:cs typeface="+mj-cs"/>
              </a:rPr>
              <a:t>FIX INTERNAL ORGANS</a:t>
            </a:r>
            <a:endParaRPr lang="ar-EG" sz="2400" dirty="0" smtClean="0">
              <a:solidFill>
                <a:schemeClr val="bg2"/>
              </a:solidFill>
              <a:cs typeface="+mj-cs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Classification of lipids</a:t>
            </a:r>
            <a:br>
              <a:rPr lang="en-US" sz="4800" dirty="0" smtClean="0"/>
            </a:br>
            <a:endParaRPr lang="en-US" sz="48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Cloud Callout 3"/>
          <p:cNvSpPr/>
          <p:nvPr/>
        </p:nvSpPr>
        <p:spPr bwMode="auto">
          <a:xfrm rot="10278978">
            <a:off x="823977" y="1918406"/>
            <a:ext cx="6582262" cy="356760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kumimoji="0" lang="ar-EG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2286000"/>
            <a:ext cx="37338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1. SIMPLE LIPIDS</a:t>
            </a:r>
            <a:endParaRPr lang="ar-EG" sz="32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895600"/>
            <a:ext cx="4572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2. COMPOUND LIPIDS</a:t>
            </a:r>
            <a:endParaRPr lang="ar-EG" sz="320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352800"/>
            <a:ext cx="4572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3. DERIVED LIPIDS</a:t>
            </a:r>
            <a:endParaRPr lang="ar-EG" sz="32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886200"/>
            <a:ext cx="62484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4. SUBSTANCES ASSOCIATED</a:t>
            </a:r>
          </a:p>
          <a:p>
            <a:r>
              <a:rPr lang="en-US" sz="3200" dirty="0" smtClean="0">
                <a:solidFill>
                  <a:schemeClr val="bg2"/>
                </a:solidFill>
              </a:rPr>
              <a:t>      WITH LIPIDS</a:t>
            </a:r>
            <a:endParaRPr lang="ar-EG" sz="3200" dirty="0" smtClean="0">
              <a:solidFill>
                <a:schemeClr val="bg2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/>
          <a:p>
            <a:pPr eaLnBrk="1" hangingPunct="1"/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Lipids  Chemistry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by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Dr </a:t>
            </a:r>
            <a:r>
              <a:rPr lang="en-US" sz="5300" dirty="0" err="1" smtClean="0">
                <a:solidFill>
                  <a:srgbClr val="00FF00"/>
                </a:solidFill>
                <a:latin typeface="Bauhaus 93" pitchFamily="82" charset="0"/>
              </a:rPr>
              <a:t>Shuzan</a:t>
            </a:r>
            <a: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  <a:t> Ali Mohammed </a:t>
            </a:r>
            <a:br>
              <a:rPr lang="en-US" sz="5300" dirty="0" smtClean="0">
                <a:solidFill>
                  <a:srgbClr val="00FF00"/>
                </a:solidFill>
                <a:latin typeface="Bauhaus 93" pitchFamily="82" charset="0"/>
              </a:rPr>
            </a:br>
            <a:endParaRPr lang="en-US" sz="5300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bg2"/>
                </a:solidFill>
              </a:rPr>
              <a:t>1. </a:t>
            </a:r>
            <a:r>
              <a:rPr lang="en-US" sz="5400" dirty="0" smtClean="0">
                <a:solidFill>
                  <a:srgbClr val="00FF00"/>
                </a:solidFill>
              </a:rPr>
              <a:t>SIMPLE</a:t>
            </a:r>
            <a:r>
              <a:rPr lang="en-US" sz="5400" dirty="0" smtClean="0">
                <a:solidFill>
                  <a:schemeClr val="bg2"/>
                </a:solidFill>
              </a:rPr>
              <a:t> </a:t>
            </a:r>
            <a:r>
              <a:rPr lang="en-US" sz="5400" dirty="0" smtClean="0">
                <a:solidFill>
                  <a:srgbClr val="00FF00"/>
                </a:solidFill>
              </a:rPr>
              <a:t>LIPIDS</a:t>
            </a:r>
            <a:endParaRPr lang="ar-EG" sz="5400" dirty="0" smtClean="0">
              <a:solidFill>
                <a:srgbClr val="00FF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Explosion 2 3"/>
          <p:cNvSpPr/>
          <p:nvPr/>
        </p:nvSpPr>
        <p:spPr bwMode="auto">
          <a:xfrm>
            <a:off x="152400" y="1219200"/>
            <a:ext cx="5181600" cy="457200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900" dirty="0" smtClean="0">
                <a:solidFill>
                  <a:schemeClr val="bg2"/>
                </a:solidFill>
              </a:rPr>
              <a:t>Neutral Fats glycerol &amp; fatty acids (F.A). </a:t>
            </a:r>
          </a:p>
        </p:txBody>
      </p:sp>
      <p:sp>
        <p:nvSpPr>
          <p:cNvPr id="5" name="Explosion 2 4"/>
          <p:cNvSpPr/>
          <p:nvPr/>
        </p:nvSpPr>
        <p:spPr bwMode="auto">
          <a:xfrm>
            <a:off x="4343400" y="1828800"/>
            <a:ext cx="4648200" cy="472440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3000" dirty="0" smtClean="0">
                <a:solidFill>
                  <a:schemeClr val="bg2"/>
                </a:solidFill>
              </a:rPr>
              <a:t>Waxes</a:t>
            </a:r>
          </a:p>
          <a:p>
            <a:r>
              <a:rPr lang="en-US" sz="3000" dirty="0" smtClean="0">
                <a:solidFill>
                  <a:schemeClr val="bg2"/>
                </a:solidFill>
              </a:rPr>
              <a:t>Alcohol </a:t>
            </a:r>
            <a:r>
              <a:rPr lang="en-US" sz="2700" dirty="0" smtClean="0">
                <a:solidFill>
                  <a:schemeClr val="bg2"/>
                </a:solidFill>
              </a:rPr>
              <a:t>higher than glycerol &amp; F.A. </a:t>
            </a:r>
          </a:p>
          <a:p>
            <a:endParaRPr lang="ar-EG" sz="3000" dirty="0" smtClean="0">
              <a:solidFill>
                <a:schemeClr val="bg2"/>
              </a:solidFill>
            </a:endParaRPr>
          </a:p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ar-EG" sz="3200" dirty="0" smtClean="0">
              <a:solidFill>
                <a:schemeClr val="bg2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72400" cy="11430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00FF00"/>
                </a:solidFill>
              </a:rPr>
              <a:t>Compound, complex or structural lipids: </a:t>
            </a:r>
            <a:br>
              <a:rPr lang="en-US" dirty="0" smtClean="0">
                <a:solidFill>
                  <a:srgbClr val="00FF00"/>
                </a:solidFill>
              </a:rPr>
            </a:br>
            <a:endParaRPr lang="en-US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Wave 3"/>
          <p:cNvSpPr/>
          <p:nvPr/>
        </p:nvSpPr>
        <p:spPr bwMode="auto">
          <a:xfrm>
            <a:off x="533400" y="1600200"/>
            <a:ext cx="8001000" cy="4953000"/>
          </a:xfrm>
          <a:prstGeom prst="wav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solidFill>
                  <a:schemeClr val="bg2"/>
                </a:solidFill>
              </a:rPr>
              <a:t>simple lipids + other substances or groups         </a:t>
            </a:r>
          </a:p>
          <a:p>
            <a:r>
              <a:rPr lang="en-US" sz="2600" dirty="0" smtClean="0">
                <a:solidFill>
                  <a:schemeClr val="bg2"/>
                </a:solidFill>
              </a:rPr>
              <a:t>simple lipids + phosphoric acid               phospholipids</a:t>
            </a:r>
          </a:p>
          <a:p>
            <a:r>
              <a:rPr lang="en-US" sz="2600" dirty="0" smtClean="0">
                <a:solidFill>
                  <a:schemeClr val="bg2"/>
                </a:solidFill>
              </a:rPr>
              <a:t>simple lipids + carbohydrates               </a:t>
            </a:r>
            <a:r>
              <a:rPr lang="en-US" sz="2600" dirty="0" err="1" smtClean="0">
                <a:solidFill>
                  <a:schemeClr val="bg2"/>
                </a:solidFill>
              </a:rPr>
              <a:t>glycolipids</a:t>
            </a:r>
            <a:endParaRPr lang="en-US" sz="2600" dirty="0" smtClean="0">
              <a:solidFill>
                <a:schemeClr val="bg2"/>
              </a:solidFill>
            </a:endParaRPr>
          </a:p>
          <a:p>
            <a:r>
              <a:rPr lang="en-US" sz="2600" dirty="0" smtClean="0">
                <a:solidFill>
                  <a:schemeClr val="bg2"/>
                </a:solidFill>
              </a:rPr>
              <a:t>simple lipids + proteins)              lipoproteins         </a:t>
            </a:r>
          </a:p>
          <a:p>
            <a:r>
              <a:rPr lang="en-US" sz="2600" dirty="0" smtClean="0">
                <a:solidFill>
                  <a:schemeClr val="bg2"/>
                </a:solidFill>
              </a:rPr>
              <a:t/>
            </a:r>
            <a:br>
              <a:rPr lang="en-US" sz="2600" dirty="0" smtClean="0">
                <a:solidFill>
                  <a:schemeClr val="bg2"/>
                </a:solidFill>
              </a:rPr>
            </a:br>
            <a:r>
              <a:rPr lang="en-US" sz="2600" dirty="0" smtClean="0">
                <a:solidFill>
                  <a:schemeClr val="bg2"/>
                </a:solidFill>
              </a:rPr>
              <a:t> </a:t>
            </a:r>
            <a:r>
              <a:rPr lang="en-US" sz="3000" dirty="0" smtClean="0">
                <a:solidFill>
                  <a:schemeClr val="bg2"/>
                </a:solidFill>
              </a:rPr>
              <a:t/>
            </a:r>
            <a:br>
              <a:rPr lang="en-US" sz="3000" dirty="0" smtClean="0">
                <a:solidFill>
                  <a:schemeClr val="bg2"/>
                </a:solidFill>
              </a:rPr>
            </a:br>
            <a:endParaRPr kumimoji="0" lang="ar-EG" sz="3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105400" y="3505200"/>
            <a:ext cx="10668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876800" y="3886200"/>
            <a:ext cx="9906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114800" y="4343400"/>
            <a:ext cx="9906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lvl="0" algn="l"/>
            <a:r>
              <a:rPr lang="en-US" dirty="0" smtClean="0">
                <a:solidFill>
                  <a:srgbClr val="00FF00"/>
                </a:solidFill>
              </a:rPr>
              <a:t>Derived lipids      </a:t>
            </a:r>
            <a:br>
              <a:rPr lang="en-US" dirty="0" smtClean="0">
                <a:solidFill>
                  <a:srgbClr val="00FF00"/>
                </a:solidFill>
              </a:rPr>
            </a:br>
            <a:endParaRPr lang="en-US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Wave 3"/>
          <p:cNvSpPr/>
          <p:nvPr/>
        </p:nvSpPr>
        <p:spPr bwMode="auto">
          <a:xfrm>
            <a:off x="381000" y="838200"/>
            <a:ext cx="3429000" cy="3276600"/>
          </a:xfrm>
          <a:prstGeom prst="wav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solidFill>
                  <a:schemeClr val="bg2"/>
                </a:solidFill>
              </a:rPr>
              <a:t>Hydrolytic products of simple &amp; compound lipids </a:t>
            </a:r>
            <a:r>
              <a:rPr lang="en-US" sz="3000" dirty="0" smtClean="0">
                <a:solidFill>
                  <a:schemeClr val="bg2"/>
                </a:solidFill>
              </a:rPr>
              <a:t/>
            </a:r>
            <a:br>
              <a:rPr lang="en-US" sz="3000" dirty="0" smtClean="0">
                <a:solidFill>
                  <a:schemeClr val="bg2"/>
                </a:solidFill>
              </a:rPr>
            </a:br>
            <a:endParaRPr kumimoji="0" lang="ar-EG" sz="3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Wave 7"/>
          <p:cNvSpPr/>
          <p:nvPr/>
        </p:nvSpPr>
        <p:spPr bwMode="auto">
          <a:xfrm>
            <a:off x="4114800" y="3048000"/>
            <a:ext cx="4572000" cy="3276600"/>
          </a:xfrm>
          <a:prstGeom prst="wav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solidFill>
                  <a:schemeClr val="bg2"/>
                </a:solidFill>
              </a:rPr>
              <a:t>- Fat   sol.   </a:t>
            </a:r>
            <a:r>
              <a:rPr lang="en-US" sz="2600" dirty="0" err="1" smtClean="0">
                <a:solidFill>
                  <a:schemeClr val="bg2"/>
                </a:solidFill>
              </a:rPr>
              <a:t>vit</a:t>
            </a:r>
            <a:r>
              <a:rPr lang="en-US" sz="2600" dirty="0" smtClean="0">
                <a:solidFill>
                  <a:schemeClr val="bg2"/>
                </a:solidFill>
              </a:rPr>
              <a:t>. (A, D, E &amp; K) 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bg2"/>
                </a:solidFill>
              </a:rPr>
              <a:t> Sterols (cholesterol) &amp; </a:t>
            </a:r>
          </a:p>
          <a:p>
            <a:r>
              <a:rPr lang="en-US" sz="2600" dirty="0" smtClean="0">
                <a:solidFill>
                  <a:schemeClr val="bg2"/>
                </a:solidFill>
              </a:rPr>
              <a:t>- </a:t>
            </a:r>
            <a:r>
              <a:rPr lang="en-US" sz="2600" dirty="0" err="1" smtClean="0">
                <a:solidFill>
                  <a:schemeClr val="bg2"/>
                </a:solidFill>
              </a:rPr>
              <a:t>Provitamins</a:t>
            </a:r>
            <a:r>
              <a:rPr lang="en-US" sz="2600" dirty="0" smtClean="0">
                <a:solidFill>
                  <a:schemeClr val="bg2"/>
                </a:solidFill>
              </a:rPr>
              <a:t> as carotenes</a:t>
            </a:r>
            <a:endParaRPr lang="en-US" sz="2600" dirty="0">
              <a:solidFill>
                <a:schemeClr val="bg2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62400" y="1600200"/>
            <a:ext cx="487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Substances associated with lipids     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Bauhaus 93" pitchFamily="82" charset="0"/>
              <a:ea typeface="+mj-ea"/>
              <a:cs typeface="+mj-cs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57200"/>
            <a:ext cx="81534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FF00"/>
                </a:solidFill>
              </a:rPr>
              <a:t/>
            </a:r>
            <a:br>
              <a:rPr lang="en-US" dirty="0" smtClean="0">
                <a:solidFill>
                  <a:srgbClr val="00FF00"/>
                </a:solidFill>
              </a:rPr>
            </a:br>
            <a:r>
              <a:rPr lang="en-US" dirty="0" smtClean="0">
                <a:solidFill>
                  <a:srgbClr val="00FF00"/>
                </a:solidFill>
              </a:rPr>
              <a:t/>
            </a:r>
            <a:br>
              <a:rPr lang="en-US" dirty="0" smtClean="0">
                <a:solidFill>
                  <a:srgbClr val="00FF00"/>
                </a:solidFill>
              </a:rPr>
            </a:br>
            <a:r>
              <a:rPr lang="en-US" sz="4000" dirty="0" smtClean="0">
                <a:solidFill>
                  <a:srgbClr val="00FF00"/>
                </a:solidFill>
              </a:rPr>
              <a:t>Simple lipids   </a:t>
            </a:r>
            <a:br>
              <a:rPr lang="en-US" sz="4000" dirty="0" smtClean="0">
                <a:solidFill>
                  <a:srgbClr val="00FF00"/>
                </a:solidFill>
              </a:rPr>
            </a:br>
            <a:r>
              <a:rPr lang="en-US" sz="4000" dirty="0" smtClean="0"/>
              <a:t>A. Neutral fats:</a:t>
            </a:r>
            <a:br>
              <a:rPr lang="en-US" sz="4000" dirty="0" smtClean="0"/>
            </a:br>
            <a:r>
              <a:rPr lang="en-US" sz="4000" dirty="0" smtClean="0"/>
              <a:t>types: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FF00"/>
                </a:solidFill>
              </a:rPr>
              <a:t>   </a:t>
            </a:r>
            <a:br>
              <a:rPr lang="en-US" dirty="0" smtClean="0">
                <a:solidFill>
                  <a:srgbClr val="00FF00"/>
                </a:solidFill>
              </a:rPr>
            </a:br>
            <a:endParaRPr lang="en-US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7" name="Oval Callout 6"/>
          <p:cNvSpPr/>
          <p:nvPr/>
        </p:nvSpPr>
        <p:spPr bwMode="auto">
          <a:xfrm rot="1826637">
            <a:off x="4794027" y="684849"/>
            <a:ext cx="3886200" cy="1031514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Glycerol &amp; 3 FA</a:t>
            </a:r>
            <a:endParaRPr kumimoji="0" lang="ar-EG" sz="28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1600200" y="1752600"/>
            <a:ext cx="838200" cy="6858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590800" y="23622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Bauhaus 93" pitchFamily="82" charset="0"/>
              <a:ea typeface="+mj-ea"/>
              <a:cs typeface="+mj-cs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1600200" y="3276600"/>
            <a:ext cx="838200" cy="68580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286000" y="1752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kern="0" dirty="0" smtClean="0">
              <a:solidFill>
                <a:srgbClr val="00FF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eaLnBrk="0" hangingPunct="0">
              <a:defRPr/>
            </a:pPr>
            <a:r>
              <a:rPr lang="en-US" sz="3600" kern="0" dirty="0" smtClean="0">
                <a:solidFill>
                  <a:srgbClr val="00FF00"/>
                </a:solidFill>
                <a:latin typeface="+mj-lt"/>
                <a:ea typeface="+mj-ea"/>
                <a:cs typeface="+mj-cs"/>
              </a:rPr>
              <a:t> Simple TAG</a:t>
            </a:r>
          </a:p>
          <a:p>
            <a:pPr lvl="0" eaLnBrk="0" hangingPunct="0"/>
            <a:r>
              <a:rPr lang="en-US" sz="3200" dirty="0" smtClean="0"/>
              <a:t> 3FA are the same </a:t>
            </a:r>
            <a:endParaRPr lang="en-US" sz="3200" kern="0" dirty="0" smtClean="0">
              <a:solidFill>
                <a:srgbClr val="00FF00"/>
              </a:solidFill>
              <a:latin typeface="+mj-lt"/>
              <a:ea typeface="+mj-ea"/>
              <a:cs typeface="+mj-cs"/>
            </a:endParaRPr>
          </a:p>
          <a:p>
            <a:pPr lvl="0" eaLnBrk="0" hangingPunct="0">
              <a:defRPr/>
            </a:pPr>
            <a:r>
              <a:rPr lang="en-US" sz="3600" kern="0" dirty="0" smtClean="0">
                <a:solidFill>
                  <a:srgbClr val="00FF00"/>
                </a:solidFill>
                <a:latin typeface="+mj-lt"/>
                <a:ea typeface="+mj-ea"/>
                <a:cs typeface="+mj-cs"/>
              </a:rPr>
              <a:t>   </a:t>
            </a:r>
            <a:br>
              <a:rPr lang="en-US" sz="3600" kern="0" dirty="0" smtClean="0">
                <a:solidFill>
                  <a:srgbClr val="00FF00"/>
                </a:solidFill>
                <a:latin typeface="+mj-lt"/>
                <a:ea typeface="+mj-ea"/>
                <a:cs typeface="+mj-cs"/>
              </a:rPr>
            </a:br>
            <a:r>
              <a:rPr lang="en-US" sz="3600" kern="0" dirty="0" smtClean="0">
                <a:solidFill>
                  <a:srgbClr val="00FF00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3200" kern="0" dirty="0" smtClean="0">
                <a:solidFill>
                  <a:srgbClr val="00FF00"/>
                </a:solidFill>
                <a:latin typeface="+mj-lt"/>
                <a:ea typeface="+mj-ea"/>
                <a:cs typeface="+mj-cs"/>
              </a:rPr>
              <a:t>Mixed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TAG</a:t>
            </a:r>
          </a:p>
          <a:p>
            <a:pPr lvl="0" eaLnBrk="0" hangingPunct="0"/>
            <a:r>
              <a:rPr lang="en-US" sz="3200" dirty="0" smtClean="0"/>
              <a:t>  3FA are different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Bauhaus 93" pitchFamily="82" charset="0"/>
              <a:ea typeface="+mj-ea"/>
              <a:cs typeface="+mj-cs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5">
            <a:lum contrast="6000"/>
            <a:grayscl/>
          </a:blip>
          <a:srcRect/>
          <a:stretch>
            <a:fillRect/>
          </a:stretch>
        </p:blipFill>
        <p:spPr bwMode="auto">
          <a:xfrm>
            <a:off x="5638800" y="3124200"/>
            <a:ext cx="320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lvl="0" algn="l"/>
            <a:r>
              <a:rPr lang="en-US" dirty="0" smtClean="0">
                <a:solidFill>
                  <a:srgbClr val="00FF00"/>
                </a:solidFill>
              </a:rPr>
              <a:t>Derived lipids      </a:t>
            </a:r>
            <a:br>
              <a:rPr lang="en-US" dirty="0" smtClean="0">
                <a:solidFill>
                  <a:srgbClr val="00FF00"/>
                </a:solidFill>
              </a:rPr>
            </a:br>
            <a:endParaRPr lang="en-US" dirty="0" smtClean="0">
              <a:solidFill>
                <a:srgbClr val="00FF00"/>
              </a:solidFill>
              <a:latin typeface="Bauhaus 93" pitchFamily="8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4" name="Wave 3"/>
          <p:cNvSpPr/>
          <p:nvPr/>
        </p:nvSpPr>
        <p:spPr bwMode="auto">
          <a:xfrm>
            <a:off x="381000" y="838200"/>
            <a:ext cx="3429000" cy="3276600"/>
          </a:xfrm>
          <a:prstGeom prst="wav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solidFill>
                  <a:schemeClr val="bg2"/>
                </a:solidFill>
              </a:rPr>
              <a:t>Hydrolytic products of simple &amp; compound lipids </a:t>
            </a:r>
            <a:r>
              <a:rPr lang="en-US" sz="3000" dirty="0" smtClean="0">
                <a:solidFill>
                  <a:schemeClr val="bg2"/>
                </a:solidFill>
              </a:rPr>
              <a:t/>
            </a:r>
            <a:br>
              <a:rPr lang="en-US" sz="3000" dirty="0" smtClean="0">
                <a:solidFill>
                  <a:schemeClr val="bg2"/>
                </a:solidFill>
              </a:rPr>
            </a:br>
            <a:endParaRPr kumimoji="0" lang="ar-EG" sz="3000" b="1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Wave 7"/>
          <p:cNvSpPr/>
          <p:nvPr/>
        </p:nvSpPr>
        <p:spPr bwMode="auto">
          <a:xfrm>
            <a:off x="4114800" y="3048000"/>
            <a:ext cx="4572000" cy="3276600"/>
          </a:xfrm>
          <a:prstGeom prst="wav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solidFill>
                  <a:schemeClr val="bg2"/>
                </a:solidFill>
              </a:rPr>
              <a:t>- Fat   sol.   </a:t>
            </a:r>
            <a:r>
              <a:rPr lang="en-US" sz="2600" dirty="0" err="1" smtClean="0">
                <a:solidFill>
                  <a:schemeClr val="bg2"/>
                </a:solidFill>
              </a:rPr>
              <a:t>vit</a:t>
            </a:r>
            <a:r>
              <a:rPr lang="en-US" sz="2600" dirty="0" smtClean="0">
                <a:solidFill>
                  <a:schemeClr val="bg2"/>
                </a:solidFill>
              </a:rPr>
              <a:t>. (A, D, E &amp; K) </a:t>
            </a:r>
          </a:p>
          <a:p>
            <a:pPr>
              <a:buFontTx/>
              <a:buChar char="-"/>
            </a:pPr>
            <a:r>
              <a:rPr lang="en-US" sz="2600" dirty="0" smtClean="0">
                <a:solidFill>
                  <a:schemeClr val="bg2"/>
                </a:solidFill>
              </a:rPr>
              <a:t> Sterols (cholesterol) &amp; </a:t>
            </a:r>
          </a:p>
          <a:p>
            <a:r>
              <a:rPr lang="en-US" sz="2600" dirty="0" smtClean="0">
                <a:solidFill>
                  <a:schemeClr val="bg2"/>
                </a:solidFill>
              </a:rPr>
              <a:t>- </a:t>
            </a:r>
            <a:r>
              <a:rPr lang="en-US" sz="2600" dirty="0" err="1" smtClean="0">
                <a:solidFill>
                  <a:schemeClr val="bg2"/>
                </a:solidFill>
              </a:rPr>
              <a:t>Provitamins</a:t>
            </a:r>
            <a:r>
              <a:rPr lang="en-US" sz="2600" dirty="0" smtClean="0">
                <a:solidFill>
                  <a:schemeClr val="bg2"/>
                </a:solidFill>
              </a:rPr>
              <a:t> as carotenes</a:t>
            </a:r>
            <a:endParaRPr lang="en-US" sz="2600" dirty="0">
              <a:solidFill>
                <a:schemeClr val="bg2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62400" y="1600200"/>
            <a:ext cx="487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Substances associated with lipids     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Bauhaus 93" pitchFamily="82" charset="0"/>
              <a:ea typeface="+mj-ea"/>
              <a:cs typeface="+mj-cs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1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3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0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9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1133</Words>
  <Application>Microsoft PowerPoint</Application>
  <PresentationFormat>On-screen Show (4:3)</PresentationFormat>
  <Paragraphs>389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Lipids  Chemistry by  Dr Shuzan Ali Mohammed  </vt:lpstr>
      <vt:lpstr>Definition of Lipids or Fats  - organic substances  - water insoluble  - fat soluble                                     H2O  R1-OH   +  HOOC-R2                             R1-O-OC-R2   Alcohol          Acid                            Ester linkage                              </vt:lpstr>
      <vt:lpstr> Functions </vt:lpstr>
      <vt:lpstr>Classification of lipids </vt:lpstr>
      <vt:lpstr>1. SIMPLE LIPIDS</vt:lpstr>
      <vt:lpstr>Compound, complex or structural lipids:  </vt:lpstr>
      <vt:lpstr>Derived lipids       </vt:lpstr>
      <vt:lpstr>  Simple lipids    A. Neutral fats: types:     </vt:lpstr>
      <vt:lpstr>Derived lipids       </vt:lpstr>
      <vt:lpstr>Glycerol (glycerin) The simplest trihydric alcohol  </vt:lpstr>
      <vt:lpstr>Properties of Glycerol</vt:lpstr>
      <vt:lpstr>Acrolein test</vt:lpstr>
      <vt:lpstr>Fatty acids (R-COOH) </vt:lpstr>
      <vt:lpstr>Slide 14</vt:lpstr>
      <vt:lpstr>*Nomenclature of unsaturated FA</vt:lpstr>
      <vt:lpstr>Slide 16</vt:lpstr>
      <vt:lpstr>Slide 17</vt:lpstr>
      <vt:lpstr>Slide 18</vt:lpstr>
      <vt:lpstr>Slide 19</vt:lpstr>
      <vt:lpstr>Slide 20</vt:lpstr>
      <vt:lpstr>Saturated fatty acids</vt:lpstr>
      <vt:lpstr>Slide 22</vt:lpstr>
      <vt:lpstr>Differences between monoethenoid &amp; polyethenoid F.A.</vt:lpstr>
      <vt:lpstr>*Palmitoleic (unsaturated palmtic acid): 16:1:w7 CH3  – (CH2)5 – CH  = CH – (CH2)7 – COOH 10       9  *Oleic (unsaturated stearic): 18:1:w9                     CH3 – (CH2)7 – CH = CH – (CH2)7 – COOH 10       9  *Nervonic (unsaturated lignoceric):  24:1:w9                      CH3 – (CH2)7 – CH = CH – (CH2)13 – COOH 16      15</vt:lpstr>
      <vt:lpstr>Clinical significance of polyunsaturated FA (PUFA):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  <vt:lpstr>Lipids  Chemistry by  Dr Shuzan Ali Mohammed  </vt:lpstr>
    </vt:vector>
  </TitlesOfParts>
  <Company>Wayne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</dc:title>
  <dc:creator>Physician Assistant Studies</dc:creator>
  <cp:lastModifiedBy>cs</cp:lastModifiedBy>
  <cp:revision>190</cp:revision>
  <dcterms:created xsi:type="dcterms:W3CDTF">2001-04-02T22:33:20Z</dcterms:created>
  <dcterms:modified xsi:type="dcterms:W3CDTF">2014-10-16T23:01:12Z</dcterms:modified>
</cp:coreProperties>
</file>